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Lst>
  <p:notesMasterIdLst>
    <p:notesMasterId r:id="rId5"/>
  </p:notesMasterIdLst>
  <p:handoutMasterIdLst>
    <p:handoutMasterId r:id="rId6"/>
  </p:handoutMasterIdLst>
  <p:sldIdLst>
    <p:sldId id="358" r:id="rId2"/>
    <p:sldId id="362" r:id="rId3"/>
    <p:sldId id="365" r:id="rId4"/>
  </p:sldIdLst>
  <p:sldSz cx="9144000" cy="6858000" type="screen4x3"/>
  <p:notesSz cx="6858000" cy="9296400"/>
  <p:defaultTextStyle>
    <a:defPPr>
      <a:defRPr lang="en-US"/>
    </a:defPPr>
    <a:lvl1pPr algn="l" rtl="0" eaLnBrk="0" fontAlgn="base" hangingPunct="0">
      <a:spcBef>
        <a:spcPct val="0"/>
      </a:spcBef>
      <a:spcAft>
        <a:spcPct val="0"/>
      </a:spcAft>
      <a:defRPr sz="2000" kern="1200">
        <a:solidFill>
          <a:schemeClr val="tx1"/>
        </a:solidFill>
        <a:latin typeface="Times New Roman" charset="0"/>
        <a:ea typeface="MS PGothic" charset="-128"/>
        <a:cs typeface="+mn-cs"/>
      </a:defRPr>
    </a:lvl1pPr>
    <a:lvl2pPr marL="457200" algn="l" rtl="0" eaLnBrk="0" fontAlgn="base" hangingPunct="0">
      <a:spcBef>
        <a:spcPct val="0"/>
      </a:spcBef>
      <a:spcAft>
        <a:spcPct val="0"/>
      </a:spcAft>
      <a:defRPr sz="2000" kern="1200">
        <a:solidFill>
          <a:schemeClr val="tx1"/>
        </a:solidFill>
        <a:latin typeface="Times New Roman" charset="0"/>
        <a:ea typeface="MS PGothic" charset="-128"/>
        <a:cs typeface="+mn-cs"/>
      </a:defRPr>
    </a:lvl2pPr>
    <a:lvl3pPr marL="914400" algn="l" rtl="0" eaLnBrk="0" fontAlgn="base" hangingPunct="0">
      <a:spcBef>
        <a:spcPct val="0"/>
      </a:spcBef>
      <a:spcAft>
        <a:spcPct val="0"/>
      </a:spcAft>
      <a:defRPr sz="2000" kern="1200">
        <a:solidFill>
          <a:schemeClr val="tx1"/>
        </a:solidFill>
        <a:latin typeface="Times New Roman" charset="0"/>
        <a:ea typeface="MS PGothic" charset="-128"/>
        <a:cs typeface="+mn-cs"/>
      </a:defRPr>
    </a:lvl3pPr>
    <a:lvl4pPr marL="1371600" algn="l" rtl="0" eaLnBrk="0" fontAlgn="base" hangingPunct="0">
      <a:spcBef>
        <a:spcPct val="0"/>
      </a:spcBef>
      <a:spcAft>
        <a:spcPct val="0"/>
      </a:spcAft>
      <a:defRPr sz="2000" kern="1200">
        <a:solidFill>
          <a:schemeClr val="tx1"/>
        </a:solidFill>
        <a:latin typeface="Times New Roman" charset="0"/>
        <a:ea typeface="MS PGothic" charset="-128"/>
        <a:cs typeface="+mn-cs"/>
      </a:defRPr>
    </a:lvl4pPr>
    <a:lvl5pPr marL="1828800" algn="l" rtl="0" eaLnBrk="0" fontAlgn="base" hangingPunct="0">
      <a:spcBef>
        <a:spcPct val="0"/>
      </a:spcBef>
      <a:spcAft>
        <a:spcPct val="0"/>
      </a:spcAft>
      <a:defRPr sz="2000" kern="1200">
        <a:solidFill>
          <a:schemeClr val="tx1"/>
        </a:solidFill>
        <a:latin typeface="Times New Roman" charset="0"/>
        <a:ea typeface="MS PGothic" charset="-128"/>
        <a:cs typeface="+mn-cs"/>
      </a:defRPr>
    </a:lvl5pPr>
    <a:lvl6pPr marL="2286000" algn="l" defTabSz="914400" rtl="0" eaLnBrk="1" latinLnBrk="0" hangingPunct="1">
      <a:defRPr sz="2000" kern="1200">
        <a:solidFill>
          <a:schemeClr val="tx1"/>
        </a:solidFill>
        <a:latin typeface="Times New Roman" charset="0"/>
        <a:ea typeface="MS PGothic" charset="-128"/>
        <a:cs typeface="+mn-cs"/>
      </a:defRPr>
    </a:lvl6pPr>
    <a:lvl7pPr marL="2743200" algn="l" defTabSz="914400" rtl="0" eaLnBrk="1" latinLnBrk="0" hangingPunct="1">
      <a:defRPr sz="2000" kern="1200">
        <a:solidFill>
          <a:schemeClr val="tx1"/>
        </a:solidFill>
        <a:latin typeface="Times New Roman" charset="0"/>
        <a:ea typeface="MS PGothic" charset="-128"/>
        <a:cs typeface="+mn-cs"/>
      </a:defRPr>
    </a:lvl7pPr>
    <a:lvl8pPr marL="3200400" algn="l" defTabSz="914400" rtl="0" eaLnBrk="1" latinLnBrk="0" hangingPunct="1">
      <a:defRPr sz="2000" kern="1200">
        <a:solidFill>
          <a:schemeClr val="tx1"/>
        </a:solidFill>
        <a:latin typeface="Times New Roman" charset="0"/>
        <a:ea typeface="MS PGothic" charset="-128"/>
        <a:cs typeface="+mn-cs"/>
      </a:defRPr>
    </a:lvl8pPr>
    <a:lvl9pPr marL="3657600" algn="l" defTabSz="914400" rtl="0" eaLnBrk="1" latinLnBrk="0" hangingPunct="1">
      <a:defRPr sz="2000" kern="1200">
        <a:solidFill>
          <a:schemeClr val="tx1"/>
        </a:solidFill>
        <a:latin typeface="Times New Roman" charset="0"/>
        <a:ea typeface="MS PGothic" charset="-128"/>
        <a:cs typeface="+mn-cs"/>
      </a:defRPr>
    </a:lvl9pPr>
  </p:defaultTextStyle>
  <p:extLst>
    <p:ext uri="{EFAFB233-063F-42B5-8137-9DF3F51BA10A}">
      <p15:sldGuideLst xmlns:p15="http://schemas.microsoft.com/office/powerpoint/2012/main" xmlns="">
        <p15:guide id="1" orient="horz" pos="4319">
          <p15:clr>
            <a:srgbClr val="A4A3A4"/>
          </p15:clr>
        </p15:guide>
        <p15:guide id="2" pos="8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EAEAEA"/>
    <a:srgbClr val="009900"/>
    <a:srgbClr val="FF0000"/>
    <a:srgbClr val="FFFFCC"/>
    <a:srgbClr val="CCFFCC"/>
    <a:srgbClr val="3333FF"/>
    <a:srgbClr val="FFFF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8"/>
    <p:restoredTop sz="94621"/>
  </p:normalViewPr>
  <p:slideViewPr>
    <p:cSldViewPr snapToObjects="1">
      <p:cViewPr varScale="1">
        <p:scale>
          <a:sx n="66" d="100"/>
          <a:sy n="66" d="100"/>
        </p:scale>
        <p:origin x="-120" y="-216"/>
      </p:cViewPr>
      <p:guideLst>
        <p:guide orient="horz" pos="4319"/>
        <p:guide pos="86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46400" cy="454025"/>
          </a:xfrm>
          <a:prstGeom prst="rect">
            <a:avLst/>
          </a:prstGeom>
          <a:noFill/>
          <a:ln w="9525">
            <a:noFill/>
            <a:miter lim="800000"/>
            <a:headEnd/>
            <a:tailEnd/>
          </a:ln>
          <a:effectLst/>
        </p:spPr>
        <p:txBody>
          <a:bodyPr vert="horz" wrap="square" lIns="91727" tIns="45864" rIns="91727" bIns="45864" numCol="1" anchor="t" anchorCtr="0" compatLnSpc="1">
            <a:prstTxWarp prst="textNoShape">
              <a:avLst/>
            </a:prstTxWarp>
          </a:bodyPr>
          <a:lstStyle>
            <a:lvl1pPr defTabSz="915988">
              <a:defRPr sz="1200">
                <a:latin typeface="Times New Roman" charset="0"/>
                <a:ea typeface="+mn-ea"/>
                <a:cs typeface="+mn-cs"/>
              </a:defRPr>
            </a:lvl1pPr>
          </a:lstStyle>
          <a:p>
            <a:pPr>
              <a:defRPr/>
            </a:pPr>
            <a:endParaRPr lang="en-US"/>
          </a:p>
        </p:txBody>
      </p:sp>
      <p:sp>
        <p:nvSpPr>
          <p:cNvPr id="72707" name="Rectangle 3"/>
          <p:cNvSpPr>
            <a:spLocks noGrp="1" noChangeArrowheads="1"/>
          </p:cNvSpPr>
          <p:nvPr>
            <p:ph type="dt" sz="quarter" idx="1"/>
          </p:nvPr>
        </p:nvSpPr>
        <p:spPr bwMode="auto">
          <a:xfrm>
            <a:off x="3854450" y="0"/>
            <a:ext cx="3028950" cy="454025"/>
          </a:xfrm>
          <a:prstGeom prst="rect">
            <a:avLst/>
          </a:prstGeom>
          <a:noFill/>
          <a:ln w="9525">
            <a:noFill/>
            <a:miter lim="800000"/>
            <a:headEnd/>
            <a:tailEnd/>
          </a:ln>
          <a:effectLst/>
        </p:spPr>
        <p:txBody>
          <a:bodyPr vert="horz" wrap="square" lIns="91727" tIns="45864" rIns="91727" bIns="45864" numCol="1" anchor="t" anchorCtr="0" compatLnSpc="1">
            <a:prstTxWarp prst="textNoShape">
              <a:avLst/>
            </a:prstTxWarp>
          </a:bodyPr>
          <a:lstStyle>
            <a:lvl1pPr algn="r" defTabSz="915988">
              <a:defRPr sz="1200">
                <a:latin typeface="Times New Roman" charset="0"/>
                <a:ea typeface="+mn-ea"/>
                <a:cs typeface="+mn-cs"/>
              </a:defRPr>
            </a:lvl1pPr>
          </a:lstStyle>
          <a:p>
            <a:pPr>
              <a:defRPr/>
            </a:pPr>
            <a:endParaRPr lang="en-US"/>
          </a:p>
        </p:txBody>
      </p:sp>
      <p:sp>
        <p:nvSpPr>
          <p:cNvPr id="72708" name="Rectangle 4"/>
          <p:cNvSpPr>
            <a:spLocks noGrp="1" noChangeArrowheads="1"/>
          </p:cNvSpPr>
          <p:nvPr>
            <p:ph type="ftr" sz="quarter" idx="2"/>
          </p:nvPr>
        </p:nvSpPr>
        <p:spPr bwMode="auto">
          <a:xfrm>
            <a:off x="0" y="8802688"/>
            <a:ext cx="2946400" cy="530225"/>
          </a:xfrm>
          <a:prstGeom prst="rect">
            <a:avLst/>
          </a:prstGeom>
          <a:noFill/>
          <a:ln w="9525">
            <a:noFill/>
            <a:miter lim="800000"/>
            <a:headEnd/>
            <a:tailEnd/>
          </a:ln>
          <a:effectLst/>
        </p:spPr>
        <p:txBody>
          <a:bodyPr vert="horz" wrap="square" lIns="91727" tIns="45864" rIns="91727" bIns="45864" numCol="1" anchor="b" anchorCtr="0" compatLnSpc="1">
            <a:prstTxWarp prst="textNoShape">
              <a:avLst/>
            </a:prstTxWarp>
          </a:bodyPr>
          <a:lstStyle>
            <a:lvl1pPr defTabSz="915988">
              <a:defRPr sz="1200">
                <a:latin typeface="Times New Roman" charset="0"/>
                <a:ea typeface="+mn-ea"/>
                <a:cs typeface="+mn-cs"/>
              </a:defRPr>
            </a:lvl1pPr>
          </a:lstStyle>
          <a:p>
            <a:pPr>
              <a:defRPr/>
            </a:pPr>
            <a:endParaRPr lang="en-US"/>
          </a:p>
        </p:txBody>
      </p:sp>
      <p:sp>
        <p:nvSpPr>
          <p:cNvPr id="72709" name="Rectangle 5"/>
          <p:cNvSpPr>
            <a:spLocks noGrp="1" noChangeArrowheads="1"/>
          </p:cNvSpPr>
          <p:nvPr>
            <p:ph type="sldNum" sz="quarter" idx="3"/>
          </p:nvPr>
        </p:nvSpPr>
        <p:spPr bwMode="auto">
          <a:xfrm>
            <a:off x="3854450" y="8802688"/>
            <a:ext cx="3028950" cy="530225"/>
          </a:xfrm>
          <a:prstGeom prst="rect">
            <a:avLst/>
          </a:prstGeom>
          <a:noFill/>
          <a:ln w="9525">
            <a:noFill/>
            <a:miter lim="800000"/>
            <a:headEnd/>
            <a:tailEnd/>
          </a:ln>
          <a:effectLst/>
        </p:spPr>
        <p:txBody>
          <a:bodyPr vert="horz" wrap="square" lIns="91727" tIns="45864" rIns="91727" bIns="45864" numCol="1" anchor="b" anchorCtr="0" compatLnSpc="1">
            <a:prstTxWarp prst="textNoShape">
              <a:avLst/>
            </a:prstTxWarp>
          </a:bodyPr>
          <a:lstStyle>
            <a:lvl1pPr algn="r" defTabSz="915988">
              <a:defRPr sz="1200">
                <a:latin typeface="Times New Roman" charset="0"/>
                <a:ea typeface="MS PGothic" charset="-128"/>
              </a:defRPr>
            </a:lvl1pPr>
          </a:lstStyle>
          <a:p>
            <a:pPr>
              <a:defRPr/>
            </a:pPr>
            <a:fld id="{6B993FBF-5051-CC42-A72D-8D8B8EDBF4CD}" type="slidenum">
              <a:rPr lang="en-US" altLang="x-none"/>
              <a:pPr>
                <a:defRPr/>
              </a:pPr>
              <a:t>‹#›</a:t>
            </a:fld>
            <a:endParaRPr lang="en-US" altLang="x-none"/>
          </a:p>
        </p:txBody>
      </p:sp>
    </p:spTree>
    <p:extLst>
      <p:ext uri="{BB962C8B-B14F-4D97-AF65-F5344CB8AC3E}">
        <p14:creationId xmlns:p14="http://schemas.microsoft.com/office/powerpoint/2010/main" val="3270280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68625" cy="463550"/>
          </a:xfrm>
          <a:prstGeom prst="rect">
            <a:avLst/>
          </a:prstGeom>
          <a:noFill/>
          <a:ln w="9525">
            <a:noFill/>
            <a:miter lim="800000"/>
            <a:headEnd/>
            <a:tailEnd/>
          </a:ln>
          <a:effectLst/>
        </p:spPr>
        <p:txBody>
          <a:bodyPr vert="horz" wrap="square" lIns="93098" tIns="46552" rIns="93098" bIns="46552" numCol="1" anchor="t" anchorCtr="0" compatLnSpc="1">
            <a:prstTxWarp prst="textNoShape">
              <a:avLst/>
            </a:prstTxWarp>
          </a:bodyPr>
          <a:lstStyle>
            <a:lvl1pPr defTabSz="931863">
              <a:defRPr sz="1200">
                <a:latin typeface="Times New Roman" charset="0"/>
                <a:ea typeface="+mn-ea"/>
                <a:cs typeface="+mn-cs"/>
              </a:defRPr>
            </a:lvl1pPr>
          </a:lstStyle>
          <a:p>
            <a:pPr>
              <a:defRPr/>
            </a:pPr>
            <a:endParaRPr lang="en-US"/>
          </a:p>
        </p:txBody>
      </p:sp>
      <p:sp>
        <p:nvSpPr>
          <p:cNvPr id="31747" name="Rectangle 3"/>
          <p:cNvSpPr>
            <a:spLocks noGrp="1" noChangeArrowheads="1"/>
          </p:cNvSpPr>
          <p:nvPr>
            <p:ph type="dt" idx="1"/>
          </p:nvPr>
        </p:nvSpPr>
        <p:spPr bwMode="auto">
          <a:xfrm>
            <a:off x="3889375" y="0"/>
            <a:ext cx="2968625" cy="463550"/>
          </a:xfrm>
          <a:prstGeom prst="rect">
            <a:avLst/>
          </a:prstGeom>
          <a:noFill/>
          <a:ln w="9525">
            <a:noFill/>
            <a:miter lim="800000"/>
            <a:headEnd/>
            <a:tailEnd/>
          </a:ln>
          <a:effectLst/>
        </p:spPr>
        <p:txBody>
          <a:bodyPr vert="horz" wrap="square" lIns="93098" tIns="46552" rIns="93098" bIns="46552" numCol="1" anchor="t" anchorCtr="0" compatLnSpc="1">
            <a:prstTxWarp prst="textNoShape">
              <a:avLst/>
            </a:prstTxWarp>
          </a:bodyPr>
          <a:lstStyle>
            <a:lvl1pPr algn="r" defTabSz="931863">
              <a:defRPr sz="1200">
                <a:latin typeface="Times New Roman" charset="0"/>
                <a:ea typeface="+mn-ea"/>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14425" y="696913"/>
            <a:ext cx="4649788" cy="34877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1749" name="Rectangle 5"/>
          <p:cNvSpPr>
            <a:spLocks noGrp="1" noChangeArrowheads="1"/>
          </p:cNvSpPr>
          <p:nvPr>
            <p:ph type="body" sz="quarter" idx="3"/>
          </p:nvPr>
        </p:nvSpPr>
        <p:spPr bwMode="auto">
          <a:xfrm>
            <a:off x="914400" y="4414838"/>
            <a:ext cx="5029200" cy="4184650"/>
          </a:xfrm>
          <a:prstGeom prst="rect">
            <a:avLst/>
          </a:prstGeom>
          <a:noFill/>
          <a:ln w="9525">
            <a:noFill/>
            <a:miter lim="800000"/>
            <a:headEnd/>
            <a:tailEnd/>
          </a:ln>
          <a:effectLst/>
        </p:spPr>
        <p:txBody>
          <a:bodyPr vert="horz" wrap="square" lIns="93098" tIns="46552" rIns="93098" bIns="4655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1750" name="Rectangle 6"/>
          <p:cNvSpPr>
            <a:spLocks noGrp="1" noChangeArrowheads="1"/>
          </p:cNvSpPr>
          <p:nvPr>
            <p:ph type="ftr" sz="quarter" idx="4"/>
          </p:nvPr>
        </p:nvSpPr>
        <p:spPr bwMode="auto">
          <a:xfrm>
            <a:off x="0" y="8832850"/>
            <a:ext cx="2968625" cy="463550"/>
          </a:xfrm>
          <a:prstGeom prst="rect">
            <a:avLst/>
          </a:prstGeom>
          <a:noFill/>
          <a:ln w="9525">
            <a:noFill/>
            <a:miter lim="800000"/>
            <a:headEnd/>
            <a:tailEnd/>
          </a:ln>
          <a:effectLst/>
        </p:spPr>
        <p:txBody>
          <a:bodyPr vert="horz" wrap="square" lIns="93098" tIns="46552" rIns="93098" bIns="46552" numCol="1" anchor="b" anchorCtr="0" compatLnSpc="1">
            <a:prstTxWarp prst="textNoShape">
              <a:avLst/>
            </a:prstTxWarp>
          </a:bodyPr>
          <a:lstStyle>
            <a:lvl1pPr defTabSz="931863">
              <a:defRPr sz="1200">
                <a:latin typeface="Times New Roman" charset="0"/>
                <a:ea typeface="+mn-ea"/>
                <a:cs typeface="+mn-cs"/>
              </a:defRPr>
            </a:lvl1pPr>
          </a:lstStyle>
          <a:p>
            <a:pPr>
              <a:defRPr/>
            </a:pPr>
            <a:endParaRPr lang="en-US"/>
          </a:p>
        </p:txBody>
      </p:sp>
      <p:sp>
        <p:nvSpPr>
          <p:cNvPr id="31751" name="Rectangle 7"/>
          <p:cNvSpPr>
            <a:spLocks noGrp="1" noChangeArrowheads="1"/>
          </p:cNvSpPr>
          <p:nvPr>
            <p:ph type="sldNum" sz="quarter" idx="5"/>
          </p:nvPr>
        </p:nvSpPr>
        <p:spPr bwMode="auto">
          <a:xfrm>
            <a:off x="3889375" y="8832850"/>
            <a:ext cx="2968625" cy="463550"/>
          </a:xfrm>
          <a:prstGeom prst="rect">
            <a:avLst/>
          </a:prstGeom>
          <a:noFill/>
          <a:ln w="9525">
            <a:noFill/>
            <a:miter lim="800000"/>
            <a:headEnd/>
            <a:tailEnd/>
          </a:ln>
          <a:effectLst/>
        </p:spPr>
        <p:txBody>
          <a:bodyPr vert="horz" wrap="square" lIns="93098" tIns="46552" rIns="93098" bIns="46552" numCol="1" anchor="b" anchorCtr="0" compatLnSpc="1">
            <a:prstTxWarp prst="textNoShape">
              <a:avLst/>
            </a:prstTxWarp>
          </a:bodyPr>
          <a:lstStyle>
            <a:lvl1pPr algn="r" defTabSz="931863">
              <a:defRPr sz="1200">
                <a:latin typeface="Times New Roman" charset="0"/>
                <a:ea typeface="MS PGothic" charset="-128"/>
              </a:defRPr>
            </a:lvl1pPr>
          </a:lstStyle>
          <a:p>
            <a:pPr>
              <a:defRPr/>
            </a:pPr>
            <a:fld id="{D594626D-202A-174D-84AF-59C325ADD06E}" type="slidenum">
              <a:rPr lang="en-US" altLang="x-none"/>
              <a:pPr>
                <a:defRPr/>
              </a:pPr>
              <a:t>‹#›</a:t>
            </a:fld>
            <a:endParaRPr lang="en-US" altLang="x-none"/>
          </a:p>
        </p:txBody>
      </p:sp>
    </p:spTree>
    <p:extLst>
      <p:ext uri="{BB962C8B-B14F-4D97-AF65-F5344CB8AC3E}">
        <p14:creationId xmlns:p14="http://schemas.microsoft.com/office/powerpoint/2010/main" val="17765775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97"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Times New Roman" pitchFamily="-97"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Times New Roman" pitchFamily="-97"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Times New Roman" pitchFamily="-97"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Times New Roman" pitchFamily="-97" charset="0"/>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8" descr="NNSA Low R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14288"/>
            <a:ext cx="1608138"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8"/>
          <p:cNvSpPr txBox="1">
            <a:spLocks noChangeArrowheads="1"/>
          </p:cNvSpPr>
          <p:nvPr/>
        </p:nvSpPr>
        <p:spPr bwMode="auto">
          <a:xfrm>
            <a:off x="8610600" y="6597650"/>
            <a:ext cx="457200" cy="244475"/>
          </a:xfrm>
          <a:prstGeom prst="rect">
            <a:avLst/>
          </a:prstGeom>
          <a:noFill/>
          <a:ln w="9525">
            <a:noFill/>
            <a:miter lim="800000"/>
            <a:headEnd/>
            <a:tailEnd/>
          </a:ln>
          <a:effectLst/>
        </p:spPr>
        <p:txBody>
          <a:bodyPr>
            <a:spAutoFit/>
          </a:bodyPr>
          <a:lstStyle>
            <a:lvl1pPr>
              <a:defRPr sz="2000">
                <a:solidFill>
                  <a:schemeClr val="tx1"/>
                </a:solidFill>
                <a:latin typeface="Times New Roman" charset="0"/>
                <a:ea typeface="MS PGothic" charset="-128"/>
              </a:defRPr>
            </a:lvl1pPr>
            <a:lvl2pPr marL="742950" indent="-285750">
              <a:defRPr sz="2000">
                <a:solidFill>
                  <a:schemeClr val="tx1"/>
                </a:solidFill>
                <a:latin typeface="Times New Roman" charset="0"/>
                <a:ea typeface="MS PGothic" charset="-128"/>
              </a:defRPr>
            </a:lvl2pPr>
            <a:lvl3pPr marL="1143000" indent="-228600">
              <a:defRPr sz="2000">
                <a:solidFill>
                  <a:schemeClr val="tx1"/>
                </a:solidFill>
                <a:latin typeface="Times New Roman" charset="0"/>
                <a:ea typeface="MS PGothic" charset="-128"/>
              </a:defRPr>
            </a:lvl3pPr>
            <a:lvl4pPr marL="1600200" indent="-228600">
              <a:defRPr sz="2000">
                <a:solidFill>
                  <a:schemeClr val="tx1"/>
                </a:solidFill>
                <a:latin typeface="Times New Roman" charset="0"/>
                <a:ea typeface="MS PGothic" charset="-128"/>
              </a:defRPr>
            </a:lvl4pPr>
            <a:lvl5pPr marL="2057400" indent="-228600">
              <a:defRPr sz="2000">
                <a:solidFill>
                  <a:schemeClr val="tx1"/>
                </a:solidFill>
                <a:latin typeface="Times New Roman" charset="0"/>
                <a:ea typeface="MS PGothic" charset="-128"/>
              </a:defRPr>
            </a:lvl5pPr>
            <a:lvl6pPr marL="2514600" indent="-228600" eaLnBrk="0" fontAlgn="base" hangingPunct="0">
              <a:spcBef>
                <a:spcPct val="0"/>
              </a:spcBef>
              <a:spcAft>
                <a:spcPct val="0"/>
              </a:spcAft>
              <a:defRPr sz="2000">
                <a:solidFill>
                  <a:schemeClr val="tx1"/>
                </a:solidFill>
                <a:latin typeface="Times New Roman" charset="0"/>
                <a:ea typeface="MS PGothic" charset="-128"/>
              </a:defRPr>
            </a:lvl6pPr>
            <a:lvl7pPr marL="2971800" indent="-228600" eaLnBrk="0" fontAlgn="base" hangingPunct="0">
              <a:spcBef>
                <a:spcPct val="0"/>
              </a:spcBef>
              <a:spcAft>
                <a:spcPct val="0"/>
              </a:spcAft>
              <a:defRPr sz="2000">
                <a:solidFill>
                  <a:schemeClr val="tx1"/>
                </a:solidFill>
                <a:latin typeface="Times New Roman" charset="0"/>
                <a:ea typeface="MS PGothic" charset="-128"/>
              </a:defRPr>
            </a:lvl7pPr>
            <a:lvl8pPr marL="3429000" indent="-228600" eaLnBrk="0" fontAlgn="base" hangingPunct="0">
              <a:spcBef>
                <a:spcPct val="0"/>
              </a:spcBef>
              <a:spcAft>
                <a:spcPct val="0"/>
              </a:spcAft>
              <a:defRPr sz="2000">
                <a:solidFill>
                  <a:schemeClr val="tx1"/>
                </a:solidFill>
                <a:latin typeface="Times New Roman" charset="0"/>
                <a:ea typeface="MS PGothic" charset="-128"/>
              </a:defRPr>
            </a:lvl8pPr>
            <a:lvl9pPr marL="3886200" indent="-228600" eaLnBrk="0" fontAlgn="base" hangingPunct="0">
              <a:spcBef>
                <a:spcPct val="0"/>
              </a:spcBef>
              <a:spcAft>
                <a:spcPct val="0"/>
              </a:spcAft>
              <a:defRPr sz="2000">
                <a:solidFill>
                  <a:schemeClr val="tx1"/>
                </a:solidFill>
                <a:latin typeface="Times New Roman" charset="0"/>
                <a:ea typeface="MS PGothic" charset="-128"/>
              </a:defRPr>
            </a:lvl9pPr>
          </a:lstStyle>
          <a:p>
            <a:pPr algn="r">
              <a:spcBef>
                <a:spcPct val="50000"/>
              </a:spcBef>
              <a:defRPr/>
            </a:pPr>
            <a:fld id="{36B9921B-72D9-2743-AD13-4A3A29205B68}" type="slidenum">
              <a:rPr lang="en-US" altLang="x-none" sz="1000" smtClean="0"/>
              <a:pPr algn="r">
                <a:spcBef>
                  <a:spcPct val="50000"/>
                </a:spcBef>
                <a:defRPr/>
              </a:pPr>
              <a:t>‹#›</a:t>
            </a:fld>
            <a:endParaRPr lang="en-US" altLang="x-none" sz="1000" smtClean="0"/>
          </a:p>
        </p:txBody>
      </p:sp>
      <p:sp>
        <p:nvSpPr>
          <p:cNvPr id="5" name="Rectangle 4"/>
          <p:cNvSpPr>
            <a:spLocks noChangeArrowheads="1"/>
          </p:cNvSpPr>
          <p:nvPr/>
        </p:nvSpPr>
        <p:spPr bwMode="auto">
          <a:xfrm>
            <a:off x="457200" y="685800"/>
            <a:ext cx="7010400" cy="76200"/>
          </a:xfrm>
          <a:prstGeom prst="rect">
            <a:avLst/>
          </a:prstGeom>
          <a:gradFill rotWithShape="0">
            <a:gsLst>
              <a:gs pos="0">
                <a:srgbClr val="FFFFFF"/>
              </a:gs>
              <a:gs pos="100000">
                <a:srgbClr val="000066"/>
              </a:gs>
            </a:gsLst>
            <a:lin ang="0" scaled="1"/>
          </a:gradFill>
          <a:ln>
            <a:noFill/>
          </a:ln>
          <a:extLst/>
        </p:spPr>
        <p:txBody>
          <a:bodyPr wrap="none" anchor="ctr"/>
          <a:lstStyle>
            <a:lvl1pPr>
              <a:defRPr sz="2000">
                <a:solidFill>
                  <a:schemeClr val="tx1"/>
                </a:solidFill>
                <a:latin typeface="Times New Roman" pitchFamily="18" charset="0"/>
                <a:ea typeface="MS PGothic" pitchFamily="34" charset="-128"/>
              </a:defRPr>
            </a:lvl1pPr>
            <a:lvl2pPr marL="742950" indent="-285750">
              <a:defRPr sz="2000">
                <a:solidFill>
                  <a:schemeClr val="tx1"/>
                </a:solidFill>
                <a:latin typeface="Times New Roman" pitchFamily="18" charset="0"/>
                <a:ea typeface="MS PGothic" pitchFamily="34" charset="-128"/>
              </a:defRPr>
            </a:lvl2pPr>
            <a:lvl3pPr marL="1143000" indent="-228600">
              <a:defRPr sz="2000">
                <a:solidFill>
                  <a:schemeClr val="tx1"/>
                </a:solidFill>
                <a:latin typeface="Times New Roman" pitchFamily="18" charset="0"/>
                <a:ea typeface="MS PGothic" pitchFamily="34" charset="-128"/>
              </a:defRPr>
            </a:lvl3pPr>
            <a:lvl4pPr marL="1600200" indent="-228600">
              <a:defRPr sz="2000">
                <a:solidFill>
                  <a:schemeClr val="tx1"/>
                </a:solidFill>
                <a:latin typeface="Times New Roman" pitchFamily="18" charset="0"/>
                <a:ea typeface="MS PGothic" pitchFamily="34" charset="-128"/>
              </a:defRPr>
            </a:lvl4pPr>
            <a:lvl5pPr marL="2057400" indent="-228600">
              <a:defRPr sz="20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0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0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0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000">
                <a:solidFill>
                  <a:schemeClr val="tx1"/>
                </a:solidFill>
                <a:latin typeface="Times New Roman" pitchFamily="18" charset="0"/>
                <a:ea typeface="MS PGothic" pitchFamily="34" charset="-128"/>
              </a:defRPr>
            </a:lvl9pPr>
          </a:lstStyle>
          <a:p>
            <a:pPr>
              <a:defRPr/>
            </a:pPr>
            <a:endParaRPr lang="en-US" altLang="en-US" smtClean="0"/>
          </a:p>
        </p:txBody>
      </p:sp>
      <p:sp>
        <p:nvSpPr>
          <p:cNvPr id="6" name="Text Box 10"/>
          <p:cNvSpPr txBox="1">
            <a:spLocks noChangeArrowheads="1"/>
          </p:cNvSpPr>
          <p:nvPr userDrawn="1"/>
        </p:nvSpPr>
        <p:spPr bwMode="auto">
          <a:xfrm>
            <a:off x="4267200" y="6321425"/>
            <a:ext cx="762000" cy="396875"/>
          </a:xfrm>
          <a:prstGeom prst="rect">
            <a:avLst/>
          </a:prstGeom>
          <a:noFill/>
          <a:ln>
            <a:noFill/>
          </a:ln>
          <a:extLst/>
        </p:spPr>
        <p:txBody>
          <a:bodyPr wrap="none">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defRPr/>
            </a:pPr>
            <a:r>
              <a:rPr lang="en-US" dirty="0" smtClean="0">
                <a:latin typeface="Arial" charset="0"/>
              </a:rPr>
              <a:t>OUO</a:t>
            </a:r>
          </a:p>
        </p:txBody>
      </p:sp>
      <p:sp>
        <p:nvSpPr>
          <p:cNvPr id="53251" name="Rectangle 3"/>
          <p:cNvSpPr>
            <a:spLocks noGrp="1" noChangeArrowheads="1"/>
          </p:cNvSpPr>
          <p:nvPr>
            <p:ph type="ctrTitle"/>
          </p:nvPr>
        </p:nvSpPr>
        <p:spPr>
          <a:xfrm>
            <a:off x="685800" y="1676400"/>
            <a:ext cx="7772400" cy="1143000"/>
          </a:xfrm>
        </p:spPr>
        <p:txBody>
          <a:bodyPr/>
          <a:lstStyle>
            <a:lvl1pPr>
              <a:defRPr/>
            </a:lvl1pPr>
          </a:lstStyle>
          <a:p>
            <a:r>
              <a:rPr lang="en-US"/>
              <a:t>Click to edit Master title style</a:t>
            </a:r>
          </a:p>
        </p:txBody>
      </p:sp>
    </p:spTree>
    <p:extLst>
      <p:ext uri="{BB962C8B-B14F-4D97-AF65-F5344CB8AC3E}">
        <p14:creationId xmlns:p14="http://schemas.microsoft.com/office/powerpoint/2010/main" val="1313246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7819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92113"/>
            <a:ext cx="1943100" cy="6084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92113"/>
            <a:ext cx="5676900" cy="6084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6837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50355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782535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38100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9978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66749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65894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559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09978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015526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1525588" y="392113"/>
            <a:ext cx="6094412"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US" altLang="en-US"/>
              <a:t>Click to edit Master title style</a:t>
            </a:r>
          </a:p>
        </p:txBody>
      </p:sp>
      <p:sp>
        <p:nvSpPr>
          <p:cNvPr id="1027" name="Rectangle 4"/>
          <p:cNvSpPr>
            <a:spLocks noGrp="1" noChangeArrowheads="1"/>
          </p:cNvSpPr>
          <p:nvPr>
            <p:ph type="body" idx="1"/>
          </p:nvPr>
        </p:nvSpPr>
        <p:spPr bwMode="auto">
          <a:xfrm>
            <a:off x="685800" y="1295400"/>
            <a:ext cx="77724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5369" name="Text Box 9"/>
          <p:cNvSpPr txBox="1">
            <a:spLocks noChangeArrowheads="1"/>
          </p:cNvSpPr>
          <p:nvPr/>
        </p:nvSpPr>
        <p:spPr bwMode="auto">
          <a:xfrm>
            <a:off x="8610600" y="6597650"/>
            <a:ext cx="457200" cy="244475"/>
          </a:xfrm>
          <a:prstGeom prst="rect">
            <a:avLst/>
          </a:prstGeom>
          <a:noFill/>
          <a:ln w="9525">
            <a:noFill/>
            <a:miter lim="800000"/>
            <a:headEnd/>
            <a:tailEnd/>
          </a:ln>
          <a:effectLst/>
        </p:spPr>
        <p:txBody>
          <a:bodyPr>
            <a:spAutoFit/>
          </a:bodyPr>
          <a:lstStyle>
            <a:lvl1pPr>
              <a:defRPr sz="2000">
                <a:solidFill>
                  <a:schemeClr val="tx1"/>
                </a:solidFill>
                <a:latin typeface="Times New Roman" charset="0"/>
                <a:ea typeface="MS PGothic" charset="-128"/>
              </a:defRPr>
            </a:lvl1pPr>
            <a:lvl2pPr marL="742950" indent="-285750">
              <a:defRPr sz="2000">
                <a:solidFill>
                  <a:schemeClr val="tx1"/>
                </a:solidFill>
                <a:latin typeface="Times New Roman" charset="0"/>
                <a:ea typeface="MS PGothic" charset="-128"/>
              </a:defRPr>
            </a:lvl2pPr>
            <a:lvl3pPr marL="1143000" indent="-228600">
              <a:defRPr sz="2000">
                <a:solidFill>
                  <a:schemeClr val="tx1"/>
                </a:solidFill>
                <a:latin typeface="Times New Roman" charset="0"/>
                <a:ea typeface="MS PGothic" charset="-128"/>
              </a:defRPr>
            </a:lvl3pPr>
            <a:lvl4pPr marL="1600200" indent="-228600">
              <a:defRPr sz="2000">
                <a:solidFill>
                  <a:schemeClr val="tx1"/>
                </a:solidFill>
                <a:latin typeface="Times New Roman" charset="0"/>
                <a:ea typeface="MS PGothic" charset="-128"/>
              </a:defRPr>
            </a:lvl4pPr>
            <a:lvl5pPr marL="2057400" indent="-228600">
              <a:defRPr sz="2000">
                <a:solidFill>
                  <a:schemeClr val="tx1"/>
                </a:solidFill>
                <a:latin typeface="Times New Roman" charset="0"/>
                <a:ea typeface="MS PGothic" charset="-128"/>
              </a:defRPr>
            </a:lvl5pPr>
            <a:lvl6pPr marL="2514600" indent="-228600" eaLnBrk="0" fontAlgn="base" hangingPunct="0">
              <a:spcBef>
                <a:spcPct val="0"/>
              </a:spcBef>
              <a:spcAft>
                <a:spcPct val="0"/>
              </a:spcAft>
              <a:defRPr sz="2000">
                <a:solidFill>
                  <a:schemeClr val="tx1"/>
                </a:solidFill>
                <a:latin typeface="Times New Roman" charset="0"/>
                <a:ea typeface="MS PGothic" charset="-128"/>
              </a:defRPr>
            </a:lvl6pPr>
            <a:lvl7pPr marL="2971800" indent="-228600" eaLnBrk="0" fontAlgn="base" hangingPunct="0">
              <a:spcBef>
                <a:spcPct val="0"/>
              </a:spcBef>
              <a:spcAft>
                <a:spcPct val="0"/>
              </a:spcAft>
              <a:defRPr sz="2000">
                <a:solidFill>
                  <a:schemeClr val="tx1"/>
                </a:solidFill>
                <a:latin typeface="Times New Roman" charset="0"/>
                <a:ea typeface="MS PGothic" charset="-128"/>
              </a:defRPr>
            </a:lvl7pPr>
            <a:lvl8pPr marL="3429000" indent="-228600" eaLnBrk="0" fontAlgn="base" hangingPunct="0">
              <a:spcBef>
                <a:spcPct val="0"/>
              </a:spcBef>
              <a:spcAft>
                <a:spcPct val="0"/>
              </a:spcAft>
              <a:defRPr sz="2000">
                <a:solidFill>
                  <a:schemeClr val="tx1"/>
                </a:solidFill>
                <a:latin typeface="Times New Roman" charset="0"/>
                <a:ea typeface="MS PGothic" charset="-128"/>
              </a:defRPr>
            </a:lvl8pPr>
            <a:lvl9pPr marL="3886200" indent="-228600" eaLnBrk="0" fontAlgn="base" hangingPunct="0">
              <a:spcBef>
                <a:spcPct val="0"/>
              </a:spcBef>
              <a:spcAft>
                <a:spcPct val="0"/>
              </a:spcAft>
              <a:defRPr sz="2000">
                <a:solidFill>
                  <a:schemeClr val="tx1"/>
                </a:solidFill>
                <a:latin typeface="Times New Roman" charset="0"/>
                <a:ea typeface="MS PGothic" charset="-128"/>
              </a:defRPr>
            </a:lvl9pPr>
          </a:lstStyle>
          <a:p>
            <a:pPr algn="r">
              <a:spcBef>
                <a:spcPct val="50000"/>
              </a:spcBef>
              <a:defRPr/>
            </a:pPr>
            <a:fld id="{4BDA70D9-78AA-9D4B-96D2-7989CFF4A1EE}" type="slidenum">
              <a:rPr lang="en-US" altLang="x-none" sz="1000" smtClean="0"/>
              <a:pPr algn="r">
                <a:spcBef>
                  <a:spcPct val="50000"/>
                </a:spcBef>
                <a:defRPr/>
              </a:pPr>
              <a:t>‹#›</a:t>
            </a:fld>
            <a:endParaRPr lang="en-US" altLang="x-none" sz="1000" smtClean="0"/>
          </a:p>
        </p:txBody>
      </p:sp>
      <p:sp>
        <p:nvSpPr>
          <p:cNvPr id="1029" name="Rectangle 13"/>
          <p:cNvSpPr>
            <a:spLocks noChangeArrowheads="1"/>
          </p:cNvSpPr>
          <p:nvPr/>
        </p:nvSpPr>
        <p:spPr bwMode="auto">
          <a:xfrm>
            <a:off x="0" y="1120775"/>
            <a:ext cx="9144000" cy="98425"/>
          </a:xfrm>
          <a:prstGeom prst="rect">
            <a:avLst/>
          </a:prstGeom>
          <a:gradFill rotWithShape="0">
            <a:gsLst>
              <a:gs pos="0">
                <a:srgbClr val="FFFFFF"/>
              </a:gs>
              <a:gs pos="100000">
                <a:srgbClr val="000066"/>
              </a:gs>
            </a:gsLst>
            <a:lin ang="0" scaled="1"/>
          </a:gradFill>
          <a:ln>
            <a:noFill/>
          </a:ln>
          <a:extLst/>
        </p:spPr>
        <p:txBody>
          <a:bodyPr wrap="none" anchor="ctr"/>
          <a:lstStyle>
            <a:lvl1pPr>
              <a:defRPr sz="2000">
                <a:solidFill>
                  <a:schemeClr val="tx1"/>
                </a:solidFill>
                <a:latin typeface="Times New Roman" pitchFamily="18" charset="0"/>
                <a:ea typeface="MS PGothic" pitchFamily="34" charset="-128"/>
              </a:defRPr>
            </a:lvl1pPr>
            <a:lvl2pPr marL="742950" indent="-285750">
              <a:defRPr sz="2000">
                <a:solidFill>
                  <a:schemeClr val="tx1"/>
                </a:solidFill>
                <a:latin typeface="Times New Roman" pitchFamily="18" charset="0"/>
                <a:ea typeface="MS PGothic" pitchFamily="34" charset="-128"/>
              </a:defRPr>
            </a:lvl2pPr>
            <a:lvl3pPr marL="1143000" indent="-228600">
              <a:defRPr sz="2000">
                <a:solidFill>
                  <a:schemeClr val="tx1"/>
                </a:solidFill>
                <a:latin typeface="Times New Roman" pitchFamily="18" charset="0"/>
                <a:ea typeface="MS PGothic" pitchFamily="34" charset="-128"/>
              </a:defRPr>
            </a:lvl3pPr>
            <a:lvl4pPr marL="1600200" indent="-228600">
              <a:defRPr sz="2000">
                <a:solidFill>
                  <a:schemeClr val="tx1"/>
                </a:solidFill>
                <a:latin typeface="Times New Roman" pitchFamily="18" charset="0"/>
                <a:ea typeface="MS PGothic" pitchFamily="34" charset="-128"/>
              </a:defRPr>
            </a:lvl4pPr>
            <a:lvl5pPr marL="2057400" indent="-228600">
              <a:defRPr sz="20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0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0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0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000">
                <a:solidFill>
                  <a:schemeClr val="tx1"/>
                </a:solidFill>
                <a:latin typeface="Times New Roman" pitchFamily="18" charset="0"/>
                <a:ea typeface="MS PGothic" pitchFamily="34" charset="-128"/>
              </a:defRPr>
            </a:lvl9pPr>
          </a:lstStyle>
          <a:p>
            <a:pPr>
              <a:defRPr/>
            </a:pPr>
            <a:endParaRPr lang="en-US" altLang="en-US" smtClean="0"/>
          </a:p>
        </p:txBody>
      </p:sp>
      <p:pic>
        <p:nvPicPr>
          <p:cNvPr id="1030" name="Picture 17" descr="NNSA Logo copy"/>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43800" y="382588"/>
            <a:ext cx="16002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1"/>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6200" y="87313"/>
            <a:ext cx="1219200"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65" r:id="rId1"/>
    <p:sldLayoutId id="2147484155" r:id="rId2"/>
    <p:sldLayoutId id="2147484156" r:id="rId3"/>
    <p:sldLayoutId id="2147484157" r:id="rId4"/>
    <p:sldLayoutId id="2147484158" r:id="rId5"/>
    <p:sldLayoutId id="2147484159" r:id="rId6"/>
    <p:sldLayoutId id="2147484160" r:id="rId7"/>
    <p:sldLayoutId id="2147484161" r:id="rId8"/>
    <p:sldLayoutId id="2147484162" r:id="rId9"/>
    <p:sldLayoutId id="2147484163" r:id="rId10"/>
    <p:sldLayoutId id="2147484164" r:id="rId11"/>
  </p:sldLayoutIdLst>
  <p:txStyles>
    <p:titleStyle>
      <a:lvl1pPr algn="ctr" rtl="0" eaLnBrk="0" fontAlgn="base" hangingPunct="0">
        <a:lnSpc>
          <a:spcPct val="90000"/>
        </a:lnSpc>
        <a:spcBef>
          <a:spcPct val="0"/>
        </a:spcBef>
        <a:spcAft>
          <a:spcPct val="0"/>
        </a:spcAft>
        <a:defRPr sz="2400" b="1">
          <a:solidFill>
            <a:schemeClr val="tx2"/>
          </a:solidFill>
          <a:latin typeface="+mj-lt"/>
          <a:ea typeface="MS PGothic" pitchFamily="34" charset="-128"/>
          <a:cs typeface="MS PGothic" charset="0"/>
        </a:defRPr>
      </a:lvl1pPr>
      <a:lvl2pPr algn="ctr" rtl="0" eaLnBrk="0" fontAlgn="base" hangingPunct="0">
        <a:lnSpc>
          <a:spcPct val="90000"/>
        </a:lnSpc>
        <a:spcBef>
          <a:spcPct val="0"/>
        </a:spcBef>
        <a:spcAft>
          <a:spcPct val="0"/>
        </a:spcAft>
        <a:defRPr sz="2400" b="1">
          <a:solidFill>
            <a:schemeClr val="tx2"/>
          </a:solidFill>
          <a:latin typeface="Arial" pitchFamily="-97" charset="0"/>
          <a:ea typeface="MS PGothic" pitchFamily="34" charset="-128"/>
          <a:cs typeface="MS PGothic" charset="0"/>
        </a:defRPr>
      </a:lvl2pPr>
      <a:lvl3pPr algn="ctr" rtl="0" eaLnBrk="0" fontAlgn="base" hangingPunct="0">
        <a:lnSpc>
          <a:spcPct val="90000"/>
        </a:lnSpc>
        <a:spcBef>
          <a:spcPct val="0"/>
        </a:spcBef>
        <a:spcAft>
          <a:spcPct val="0"/>
        </a:spcAft>
        <a:defRPr sz="2400" b="1">
          <a:solidFill>
            <a:schemeClr val="tx2"/>
          </a:solidFill>
          <a:latin typeface="Arial" pitchFamily="-97" charset="0"/>
          <a:ea typeface="MS PGothic" pitchFamily="34" charset="-128"/>
          <a:cs typeface="MS PGothic" charset="0"/>
        </a:defRPr>
      </a:lvl3pPr>
      <a:lvl4pPr algn="ctr" rtl="0" eaLnBrk="0" fontAlgn="base" hangingPunct="0">
        <a:lnSpc>
          <a:spcPct val="90000"/>
        </a:lnSpc>
        <a:spcBef>
          <a:spcPct val="0"/>
        </a:spcBef>
        <a:spcAft>
          <a:spcPct val="0"/>
        </a:spcAft>
        <a:defRPr sz="2400" b="1">
          <a:solidFill>
            <a:schemeClr val="tx2"/>
          </a:solidFill>
          <a:latin typeface="Arial" pitchFamily="-97" charset="0"/>
          <a:ea typeface="MS PGothic" pitchFamily="34" charset="-128"/>
          <a:cs typeface="MS PGothic" charset="0"/>
        </a:defRPr>
      </a:lvl4pPr>
      <a:lvl5pPr algn="ctr" rtl="0" eaLnBrk="0" fontAlgn="base" hangingPunct="0">
        <a:lnSpc>
          <a:spcPct val="90000"/>
        </a:lnSpc>
        <a:spcBef>
          <a:spcPct val="0"/>
        </a:spcBef>
        <a:spcAft>
          <a:spcPct val="0"/>
        </a:spcAft>
        <a:defRPr sz="2400" b="1">
          <a:solidFill>
            <a:schemeClr val="tx2"/>
          </a:solidFill>
          <a:latin typeface="Arial" pitchFamily="-97" charset="0"/>
          <a:ea typeface="MS PGothic" pitchFamily="34" charset="-128"/>
          <a:cs typeface="MS PGothic" charset="0"/>
        </a:defRPr>
      </a:lvl5pPr>
      <a:lvl6pPr marL="457200" algn="ctr" rtl="0" eaLnBrk="0" fontAlgn="base" hangingPunct="0">
        <a:lnSpc>
          <a:spcPct val="90000"/>
        </a:lnSpc>
        <a:spcBef>
          <a:spcPct val="0"/>
        </a:spcBef>
        <a:spcAft>
          <a:spcPct val="0"/>
        </a:spcAft>
        <a:defRPr sz="2400" b="1">
          <a:solidFill>
            <a:schemeClr val="tx2"/>
          </a:solidFill>
          <a:latin typeface="Arial" pitchFamily="-97" charset="0"/>
        </a:defRPr>
      </a:lvl6pPr>
      <a:lvl7pPr marL="914400" algn="ctr" rtl="0" eaLnBrk="0" fontAlgn="base" hangingPunct="0">
        <a:lnSpc>
          <a:spcPct val="90000"/>
        </a:lnSpc>
        <a:spcBef>
          <a:spcPct val="0"/>
        </a:spcBef>
        <a:spcAft>
          <a:spcPct val="0"/>
        </a:spcAft>
        <a:defRPr sz="2400" b="1">
          <a:solidFill>
            <a:schemeClr val="tx2"/>
          </a:solidFill>
          <a:latin typeface="Arial" pitchFamily="-97" charset="0"/>
        </a:defRPr>
      </a:lvl7pPr>
      <a:lvl8pPr marL="1371600" algn="ctr" rtl="0" eaLnBrk="0" fontAlgn="base" hangingPunct="0">
        <a:lnSpc>
          <a:spcPct val="90000"/>
        </a:lnSpc>
        <a:spcBef>
          <a:spcPct val="0"/>
        </a:spcBef>
        <a:spcAft>
          <a:spcPct val="0"/>
        </a:spcAft>
        <a:defRPr sz="2400" b="1">
          <a:solidFill>
            <a:schemeClr val="tx2"/>
          </a:solidFill>
          <a:latin typeface="Arial" pitchFamily="-97" charset="0"/>
        </a:defRPr>
      </a:lvl8pPr>
      <a:lvl9pPr marL="1828800" algn="ctr" rtl="0" eaLnBrk="0" fontAlgn="base" hangingPunct="0">
        <a:lnSpc>
          <a:spcPct val="90000"/>
        </a:lnSpc>
        <a:spcBef>
          <a:spcPct val="0"/>
        </a:spcBef>
        <a:spcAft>
          <a:spcPct val="0"/>
        </a:spcAft>
        <a:defRPr sz="2400" b="1">
          <a:solidFill>
            <a:schemeClr val="tx2"/>
          </a:solidFill>
          <a:latin typeface="Arial" pitchFamily="-97" charset="0"/>
        </a:defRPr>
      </a:lvl9pPr>
    </p:titleStyle>
    <p:bodyStyle>
      <a:lvl1pPr marL="228600" indent="-228600" algn="l" rtl="0" eaLnBrk="0" fontAlgn="base" hangingPunct="0">
        <a:spcBef>
          <a:spcPct val="60000"/>
        </a:spcBef>
        <a:spcAft>
          <a:spcPct val="0"/>
        </a:spcAft>
        <a:buChar char="•"/>
        <a:defRPr b="1">
          <a:solidFill>
            <a:schemeClr val="tx1"/>
          </a:solidFill>
          <a:latin typeface="+mn-lt"/>
          <a:ea typeface="MS PGothic" pitchFamily="34" charset="-128"/>
          <a:cs typeface="MS PGothic" charset="0"/>
        </a:defRPr>
      </a:lvl1pPr>
      <a:lvl2pPr marL="57150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2pPr>
      <a:lvl3pPr marL="914400" indent="-228600" algn="l" rtl="0" eaLnBrk="0" fontAlgn="base" hangingPunct="0">
        <a:spcBef>
          <a:spcPct val="20000"/>
        </a:spcBef>
        <a:spcAft>
          <a:spcPct val="0"/>
        </a:spcAft>
        <a:buChar char="o"/>
        <a:defRPr sz="1400">
          <a:solidFill>
            <a:schemeClr val="tx1"/>
          </a:solidFill>
          <a:latin typeface="+mn-lt"/>
          <a:ea typeface="MS PGothic" pitchFamily="34" charset="-128"/>
          <a:cs typeface="MS PGothic" charset="0"/>
        </a:defRPr>
      </a:lvl3pPr>
      <a:lvl4pPr marL="1257300" indent="-228600" algn="l" rtl="0" eaLnBrk="0" fontAlgn="base" hangingPunct="0">
        <a:spcBef>
          <a:spcPct val="20000"/>
        </a:spcBef>
        <a:spcAft>
          <a:spcPct val="0"/>
        </a:spcAft>
        <a:buChar char="–"/>
        <a:defRPr sz="1200">
          <a:solidFill>
            <a:schemeClr val="tx1"/>
          </a:solidFill>
          <a:latin typeface="+mn-lt"/>
          <a:ea typeface="MS PGothic" pitchFamily="34" charset="-128"/>
          <a:cs typeface="MS PGothic" charset="0"/>
        </a:defRPr>
      </a:lvl4pPr>
      <a:lvl5pPr marL="1600200" indent="-228600" algn="l" rtl="0" eaLnBrk="0" fontAlgn="base" hangingPunct="0">
        <a:spcBef>
          <a:spcPct val="20000"/>
        </a:spcBef>
        <a:spcAft>
          <a:spcPct val="0"/>
        </a:spcAft>
        <a:buChar char="»"/>
        <a:defRPr sz="1200">
          <a:solidFill>
            <a:schemeClr val="tx1"/>
          </a:solidFill>
          <a:latin typeface="+mn-lt"/>
          <a:ea typeface="MS PGothic" pitchFamily="34" charset="-128"/>
          <a:cs typeface="MS PGothic" charset="0"/>
        </a:defRPr>
      </a:lvl5pPr>
      <a:lvl6pPr marL="2057400" indent="-228600" algn="l" rtl="0" eaLnBrk="0" fontAlgn="base" hangingPunct="0">
        <a:spcBef>
          <a:spcPct val="20000"/>
        </a:spcBef>
        <a:spcAft>
          <a:spcPct val="0"/>
        </a:spcAft>
        <a:buChar char="»"/>
        <a:defRPr sz="1200">
          <a:solidFill>
            <a:schemeClr val="tx1"/>
          </a:solidFill>
          <a:latin typeface="+mn-lt"/>
          <a:ea typeface="ＭＳ Ｐゴシック" pitchFamily="-97" charset="-128"/>
        </a:defRPr>
      </a:lvl6pPr>
      <a:lvl7pPr marL="2514600" indent="-228600" algn="l" rtl="0" eaLnBrk="0" fontAlgn="base" hangingPunct="0">
        <a:spcBef>
          <a:spcPct val="20000"/>
        </a:spcBef>
        <a:spcAft>
          <a:spcPct val="0"/>
        </a:spcAft>
        <a:buChar char="»"/>
        <a:defRPr sz="1200">
          <a:solidFill>
            <a:schemeClr val="tx1"/>
          </a:solidFill>
          <a:latin typeface="+mn-lt"/>
          <a:ea typeface="ＭＳ Ｐゴシック" pitchFamily="-97" charset="-128"/>
        </a:defRPr>
      </a:lvl7pPr>
      <a:lvl8pPr marL="2971800" indent="-228600" algn="l" rtl="0" eaLnBrk="0" fontAlgn="base" hangingPunct="0">
        <a:spcBef>
          <a:spcPct val="20000"/>
        </a:spcBef>
        <a:spcAft>
          <a:spcPct val="0"/>
        </a:spcAft>
        <a:buChar char="»"/>
        <a:defRPr sz="1200">
          <a:solidFill>
            <a:schemeClr val="tx1"/>
          </a:solidFill>
          <a:latin typeface="+mn-lt"/>
          <a:ea typeface="ＭＳ Ｐゴシック" pitchFamily="-97" charset="-128"/>
        </a:defRPr>
      </a:lvl8pPr>
      <a:lvl9pPr marL="3429000" indent="-228600" algn="l" rtl="0" eaLnBrk="0" fontAlgn="base" hangingPunct="0">
        <a:spcBef>
          <a:spcPct val="20000"/>
        </a:spcBef>
        <a:spcAft>
          <a:spcPct val="0"/>
        </a:spcAft>
        <a:buChar char="»"/>
        <a:defRPr sz="1200">
          <a:solidFill>
            <a:schemeClr val="tx1"/>
          </a:solidFill>
          <a:latin typeface="+mn-lt"/>
          <a:ea typeface="ＭＳ Ｐゴシック" pitchFamily="-9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1" name="Rectangle 2"/>
          <p:cNvSpPr>
            <a:spLocks noChangeArrowheads="1"/>
          </p:cNvSpPr>
          <p:nvPr/>
        </p:nvSpPr>
        <p:spPr bwMode="auto">
          <a:xfrm>
            <a:off x="0" y="6043613"/>
            <a:ext cx="9144000" cy="57150"/>
          </a:xfrm>
          <a:prstGeom prst="rect">
            <a:avLst/>
          </a:prstGeom>
          <a:gradFill rotWithShape="0">
            <a:gsLst>
              <a:gs pos="0">
                <a:srgbClr val="FFFFFF"/>
              </a:gs>
              <a:gs pos="100000">
                <a:srgbClr val="000066"/>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60000"/>
              </a:spcBef>
              <a:buChar char="•"/>
              <a:defRPr b="1">
                <a:solidFill>
                  <a:schemeClr val="tx1"/>
                </a:solidFill>
                <a:latin typeface="Arial" charset="0"/>
                <a:ea typeface="MS PGothic" charset="-128"/>
              </a:defRPr>
            </a:lvl1pPr>
            <a:lvl2pPr marL="742950" indent="-285750">
              <a:spcBef>
                <a:spcPct val="20000"/>
              </a:spcBef>
              <a:buChar char="–"/>
              <a:defRPr sz="1600">
                <a:solidFill>
                  <a:schemeClr val="tx1"/>
                </a:solidFill>
                <a:latin typeface="Arial" charset="0"/>
                <a:ea typeface="MS PGothic" charset="-128"/>
              </a:defRPr>
            </a:lvl2pPr>
            <a:lvl3pPr marL="1143000" indent="-228600">
              <a:spcBef>
                <a:spcPct val="20000"/>
              </a:spcBef>
              <a:buChar char="o"/>
              <a:defRPr sz="1400">
                <a:solidFill>
                  <a:schemeClr val="tx1"/>
                </a:solidFill>
                <a:latin typeface="Arial" charset="0"/>
                <a:ea typeface="MS PGothic" charset="-128"/>
              </a:defRPr>
            </a:lvl3pPr>
            <a:lvl4pPr marL="1600200" indent="-228600">
              <a:spcBef>
                <a:spcPct val="20000"/>
              </a:spcBef>
              <a:buChar char="–"/>
              <a:defRPr sz="1200">
                <a:solidFill>
                  <a:schemeClr val="tx1"/>
                </a:solidFill>
                <a:latin typeface="Arial" charset="0"/>
                <a:ea typeface="MS PGothic" charset="-128"/>
              </a:defRPr>
            </a:lvl4pPr>
            <a:lvl5pPr marL="2057400" indent="-228600">
              <a:spcBef>
                <a:spcPct val="20000"/>
              </a:spcBef>
              <a:buChar char="»"/>
              <a:defRPr sz="1200">
                <a:solidFill>
                  <a:schemeClr val="tx1"/>
                </a:solidFill>
                <a:latin typeface="Arial" charset="0"/>
                <a:ea typeface="MS PGothic" charset="-128"/>
              </a:defRPr>
            </a:lvl5pPr>
            <a:lvl6pPr marL="2514600" indent="-228600" eaLnBrk="0" fontAlgn="base" hangingPunct="0">
              <a:spcBef>
                <a:spcPct val="20000"/>
              </a:spcBef>
              <a:spcAft>
                <a:spcPct val="0"/>
              </a:spcAft>
              <a:buChar char="»"/>
              <a:defRPr sz="1200">
                <a:solidFill>
                  <a:schemeClr val="tx1"/>
                </a:solidFill>
                <a:latin typeface="Arial" charset="0"/>
                <a:ea typeface="MS PGothic" charset="-128"/>
              </a:defRPr>
            </a:lvl6pPr>
            <a:lvl7pPr marL="2971800" indent="-228600" eaLnBrk="0" fontAlgn="base" hangingPunct="0">
              <a:spcBef>
                <a:spcPct val="20000"/>
              </a:spcBef>
              <a:spcAft>
                <a:spcPct val="0"/>
              </a:spcAft>
              <a:buChar char="»"/>
              <a:defRPr sz="1200">
                <a:solidFill>
                  <a:schemeClr val="tx1"/>
                </a:solidFill>
                <a:latin typeface="Arial" charset="0"/>
                <a:ea typeface="MS PGothic" charset="-128"/>
              </a:defRPr>
            </a:lvl7pPr>
            <a:lvl8pPr marL="3429000" indent="-228600" eaLnBrk="0" fontAlgn="base" hangingPunct="0">
              <a:spcBef>
                <a:spcPct val="20000"/>
              </a:spcBef>
              <a:spcAft>
                <a:spcPct val="0"/>
              </a:spcAft>
              <a:buChar char="»"/>
              <a:defRPr sz="1200">
                <a:solidFill>
                  <a:schemeClr val="tx1"/>
                </a:solidFill>
                <a:latin typeface="Arial" charset="0"/>
                <a:ea typeface="MS PGothic" charset="-128"/>
              </a:defRPr>
            </a:lvl8pPr>
            <a:lvl9pPr marL="3886200" indent="-228600" eaLnBrk="0" fontAlgn="base" hangingPunct="0">
              <a:spcBef>
                <a:spcPct val="20000"/>
              </a:spcBef>
              <a:spcAft>
                <a:spcPct val="0"/>
              </a:spcAft>
              <a:buChar char="»"/>
              <a:defRPr sz="1200">
                <a:solidFill>
                  <a:schemeClr val="tx1"/>
                </a:solidFill>
                <a:latin typeface="Arial" charset="0"/>
                <a:ea typeface="MS PGothic" charset="-128"/>
              </a:defRPr>
            </a:lvl9pPr>
          </a:lstStyle>
          <a:p>
            <a:pPr>
              <a:spcBef>
                <a:spcPct val="0"/>
              </a:spcBef>
              <a:buFontTx/>
              <a:buNone/>
            </a:pPr>
            <a:endParaRPr lang="en-US" altLang="en-US" b="0">
              <a:latin typeface="Times New Roman" charset="0"/>
            </a:endParaRPr>
          </a:p>
        </p:txBody>
      </p:sp>
      <p:sp>
        <p:nvSpPr>
          <p:cNvPr id="5122" name="Rectangle 3"/>
          <p:cNvSpPr>
            <a:spLocks noChangeArrowheads="1"/>
          </p:cNvSpPr>
          <p:nvPr/>
        </p:nvSpPr>
        <p:spPr bwMode="auto">
          <a:xfrm>
            <a:off x="0" y="1379538"/>
            <a:ext cx="9144000" cy="57150"/>
          </a:xfrm>
          <a:prstGeom prst="rect">
            <a:avLst/>
          </a:prstGeom>
          <a:gradFill rotWithShape="0">
            <a:gsLst>
              <a:gs pos="0">
                <a:srgbClr val="FFFFFF"/>
              </a:gs>
              <a:gs pos="100000">
                <a:srgbClr val="000066"/>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60000"/>
              </a:spcBef>
              <a:buChar char="•"/>
              <a:defRPr b="1">
                <a:solidFill>
                  <a:schemeClr val="tx1"/>
                </a:solidFill>
                <a:latin typeface="Arial" charset="0"/>
                <a:ea typeface="MS PGothic" charset="-128"/>
              </a:defRPr>
            </a:lvl1pPr>
            <a:lvl2pPr marL="742950" indent="-285750">
              <a:spcBef>
                <a:spcPct val="20000"/>
              </a:spcBef>
              <a:buChar char="–"/>
              <a:defRPr sz="1600">
                <a:solidFill>
                  <a:schemeClr val="tx1"/>
                </a:solidFill>
                <a:latin typeface="Arial" charset="0"/>
                <a:ea typeface="MS PGothic" charset="-128"/>
              </a:defRPr>
            </a:lvl2pPr>
            <a:lvl3pPr marL="1143000" indent="-228600">
              <a:spcBef>
                <a:spcPct val="20000"/>
              </a:spcBef>
              <a:buChar char="o"/>
              <a:defRPr sz="1400">
                <a:solidFill>
                  <a:schemeClr val="tx1"/>
                </a:solidFill>
                <a:latin typeface="Arial" charset="0"/>
                <a:ea typeface="MS PGothic" charset="-128"/>
              </a:defRPr>
            </a:lvl3pPr>
            <a:lvl4pPr marL="1600200" indent="-228600">
              <a:spcBef>
                <a:spcPct val="20000"/>
              </a:spcBef>
              <a:buChar char="–"/>
              <a:defRPr sz="1200">
                <a:solidFill>
                  <a:schemeClr val="tx1"/>
                </a:solidFill>
                <a:latin typeface="Arial" charset="0"/>
                <a:ea typeface="MS PGothic" charset="-128"/>
              </a:defRPr>
            </a:lvl4pPr>
            <a:lvl5pPr marL="2057400" indent="-228600">
              <a:spcBef>
                <a:spcPct val="20000"/>
              </a:spcBef>
              <a:buChar char="»"/>
              <a:defRPr sz="1200">
                <a:solidFill>
                  <a:schemeClr val="tx1"/>
                </a:solidFill>
                <a:latin typeface="Arial" charset="0"/>
                <a:ea typeface="MS PGothic" charset="-128"/>
              </a:defRPr>
            </a:lvl5pPr>
            <a:lvl6pPr marL="2514600" indent="-228600" eaLnBrk="0" fontAlgn="base" hangingPunct="0">
              <a:spcBef>
                <a:spcPct val="20000"/>
              </a:spcBef>
              <a:spcAft>
                <a:spcPct val="0"/>
              </a:spcAft>
              <a:buChar char="»"/>
              <a:defRPr sz="1200">
                <a:solidFill>
                  <a:schemeClr val="tx1"/>
                </a:solidFill>
                <a:latin typeface="Arial" charset="0"/>
                <a:ea typeface="MS PGothic" charset="-128"/>
              </a:defRPr>
            </a:lvl6pPr>
            <a:lvl7pPr marL="2971800" indent="-228600" eaLnBrk="0" fontAlgn="base" hangingPunct="0">
              <a:spcBef>
                <a:spcPct val="20000"/>
              </a:spcBef>
              <a:spcAft>
                <a:spcPct val="0"/>
              </a:spcAft>
              <a:buChar char="»"/>
              <a:defRPr sz="1200">
                <a:solidFill>
                  <a:schemeClr val="tx1"/>
                </a:solidFill>
                <a:latin typeface="Arial" charset="0"/>
                <a:ea typeface="MS PGothic" charset="-128"/>
              </a:defRPr>
            </a:lvl7pPr>
            <a:lvl8pPr marL="3429000" indent="-228600" eaLnBrk="0" fontAlgn="base" hangingPunct="0">
              <a:spcBef>
                <a:spcPct val="20000"/>
              </a:spcBef>
              <a:spcAft>
                <a:spcPct val="0"/>
              </a:spcAft>
              <a:buChar char="»"/>
              <a:defRPr sz="1200">
                <a:solidFill>
                  <a:schemeClr val="tx1"/>
                </a:solidFill>
                <a:latin typeface="Arial" charset="0"/>
                <a:ea typeface="MS PGothic" charset="-128"/>
              </a:defRPr>
            </a:lvl8pPr>
            <a:lvl9pPr marL="3886200" indent="-228600" eaLnBrk="0" fontAlgn="base" hangingPunct="0">
              <a:spcBef>
                <a:spcPct val="20000"/>
              </a:spcBef>
              <a:spcAft>
                <a:spcPct val="0"/>
              </a:spcAft>
              <a:buChar char="»"/>
              <a:defRPr sz="1200">
                <a:solidFill>
                  <a:schemeClr val="tx1"/>
                </a:solidFill>
                <a:latin typeface="Arial" charset="0"/>
                <a:ea typeface="MS PGothic" charset="-128"/>
              </a:defRPr>
            </a:lvl9pPr>
          </a:lstStyle>
          <a:p>
            <a:pPr>
              <a:spcBef>
                <a:spcPct val="0"/>
              </a:spcBef>
              <a:buFontTx/>
              <a:buNone/>
            </a:pPr>
            <a:endParaRPr lang="en-US" altLang="en-US" b="0">
              <a:latin typeface="Times New Roman" charset="0"/>
            </a:endParaRPr>
          </a:p>
        </p:txBody>
      </p:sp>
      <p:sp>
        <p:nvSpPr>
          <p:cNvPr id="5123" name="Rectangle 9"/>
          <p:cNvSpPr>
            <a:spLocks noChangeArrowheads="1"/>
          </p:cNvSpPr>
          <p:nvPr/>
        </p:nvSpPr>
        <p:spPr bwMode="auto">
          <a:xfrm>
            <a:off x="211138" y="1570038"/>
            <a:ext cx="8737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60000"/>
              </a:spcBef>
              <a:buChar char="•"/>
              <a:defRPr b="1">
                <a:solidFill>
                  <a:schemeClr val="tx1"/>
                </a:solidFill>
                <a:latin typeface="Arial" charset="0"/>
                <a:ea typeface="MS PGothic" charset="-128"/>
              </a:defRPr>
            </a:lvl1pPr>
            <a:lvl2pPr marL="742950" indent="-285750">
              <a:spcBef>
                <a:spcPct val="20000"/>
              </a:spcBef>
              <a:buChar char="–"/>
              <a:defRPr sz="1600">
                <a:solidFill>
                  <a:schemeClr val="tx1"/>
                </a:solidFill>
                <a:latin typeface="Arial" charset="0"/>
                <a:ea typeface="MS PGothic" charset="-128"/>
              </a:defRPr>
            </a:lvl2pPr>
            <a:lvl3pPr marL="1143000" indent="-228600">
              <a:spcBef>
                <a:spcPct val="20000"/>
              </a:spcBef>
              <a:buChar char="o"/>
              <a:defRPr sz="1400">
                <a:solidFill>
                  <a:schemeClr val="tx1"/>
                </a:solidFill>
                <a:latin typeface="Arial" charset="0"/>
                <a:ea typeface="MS PGothic" charset="-128"/>
              </a:defRPr>
            </a:lvl3pPr>
            <a:lvl4pPr marL="1600200" indent="-228600">
              <a:spcBef>
                <a:spcPct val="20000"/>
              </a:spcBef>
              <a:buChar char="–"/>
              <a:defRPr sz="1200">
                <a:solidFill>
                  <a:schemeClr val="tx1"/>
                </a:solidFill>
                <a:latin typeface="Arial" charset="0"/>
                <a:ea typeface="MS PGothic" charset="-128"/>
              </a:defRPr>
            </a:lvl4pPr>
            <a:lvl5pPr marL="2057400" indent="-228600">
              <a:spcBef>
                <a:spcPct val="20000"/>
              </a:spcBef>
              <a:buChar char="»"/>
              <a:defRPr sz="1200">
                <a:solidFill>
                  <a:schemeClr val="tx1"/>
                </a:solidFill>
                <a:latin typeface="Arial" charset="0"/>
                <a:ea typeface="MS PGothic" charset="-128"/>
              </a:defRPr>
            </a:lvl5pPr>
            <a:lvl6pPr marL="2514600" indent="-228600" eaLnBrk="0" fontAlgn="base" hangingPunct="0">
              <a:spcBef>
                <a:spcPct val="20000"/>
              </a:spcBef>
              <a:spcAft>
                <a:spcPct val="0"/>
              </a:spcAft>
              <a:buChar char="»"/>
              <a:defRPr sz="1200">
                <a:solidFill>
                  <a:schemeClr val="tx1"/>
                </a:solidFill>
                <a:latin typeface="Arial" charset="0"/>
                <a:ea typeface="MS PGothic" charset="-128"/>
              </a:defRPr>
            </a:lvl6pPr>
            <a:lvl7pPr marL="2971800" indent="-228600" eaLnBrk="0" fontAlgn="base" hangingPunct="0">
              <a:spcBef>
                <a:spcPct val="20000"/>
              </a:spcBef>
              <a:spcAft>
                <a:spcPct val="0"/>
              </a:spcAft>
              <a:buChar char="»"/>
              <a:defRPr sz="1200">
                <a:solidFill>
                  <a:schemeClr val="tx1"/>
                </a:solidFill>
                <a:latin typeface="Arial" charset="0"/>
                <a:ea typeface="MS PGothic" charset="-128"/>
              </a:defRPr>
            </a:lvl7pPr>
            <a:lvl8pPr marL="3429000" indent="-228600" eaLnBrk="0" fontAlgn="base" hangingPunct="0">
              <a:spcBef>
                <a:spcPct val="20000"/>
              </a:spcBef>
              <a:spcAft>
                <a:spcPct val="0"/>
              </a:spcAft>
              <a:buChar char="»"/>
              <a:defRPr sz="1200">
                <a:solidFill>
                  <a:schemeClr val="tx1"/>
                </a:solidFill>
                <a:latin typeface="Arial" charset="0"/>
                <a:ea typeface="MS PGothic" charset="-128"/>
              </a:defRPr>
            </a:lvl8pPr>
            <a:lvl9pPr marL="3886200" indent="-228600" eaLnBrk="0" fontAlgn="base" hangingPunct="0">
              <a:spcBef>
                <a:spcPct val="20000"/>
              </a:spcBef>
              <a:spcAft>
                <a:spcPct val="0"/>
              </a:spcAft>
              <a:buChar char="»"/>
              <a:defRPr sz="1200">
                <a:solidFill>
                  <a:schemeClr val="tx1"/>
                </a:solidFill>
                <a:latin typeface="Arial" charset="0"/>
                <a:ea typeface="MS PGothic" charset="-128"/>
              </a:defRPr>
            </a:lvl9pPr>
          </a:lstStyle>
          <a:p>
            <a:pPr algn="ctr">
              <a:spcBef>
                <a:spcPct val="0"/>
              </a:spcBef>
              <a:buFontTx/>
              <a:buNone/>
            </a:pPr>
            <a:r>
              <a:rPr lang="en-US" altLang="en-US" sz="2800" dirty="0">
                <a:solidFill>
                  <a:srgbClr val="002060"/>
                </a:solidFill>
              </a:rPr>
              <a:t>Nuclear Science and Security Consortium</a:t>
            </a:r>
          </a:p>
        </p:txBody>
      </p:sp>
      <p:sp>
        <p:nvSpPr>
          <p:cNvPr id="5124" name="Rectangle 10"/>
          <p:cNvSpPr>
            <a:spLocks noChangeArrowheads="1"/>
          </p:cNvSpPr>
          <p:nvPr/>
        </p:nvSpPr>
        <p:spPr bwMode="auto">
          <a:xfrm>
            <a:off x="177800" y="1981200"/>
            <a:ext cx="8737600" cy="225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spcBef>
                <a:spcPct val="60000"/>
              </a:spcBef>
              <a:buChar char="•"/>
              <a:defRPr b="1">
                <a:solidFill>
                  <a:schemeClr val="tx1"/>
                </a:solidFill>
                <a:latin typeface="Arial" charset="0"/>
                <a:ea typeface="MS PGothic" charset="-128"/>
              </a:defRPr>
            </a:lvl1pPr>
            <a:lvl2pPr marL="742950" indent="-285750">
              <a:spcBef>
                <a:spcPct val="20000"/>
              </a:spcBef>
              <a:buChar char="–"/>
              <a:defRPr sz="1600">
                <a:solidFill>
                  <a:schemeClr val="tx1"/>
                </a:solidFill>
                <a:latin typeface="Arial" charset="0"/>
                <a:ea typeface="MS PGothic" charset="-128"/>
              </a:defRPr>
            </a:lvl2pPr>
            <a:lvl3pPr marL="1143000" indent="-228600">
              <a:spcBef>
                <a:spcPct val="20000"/>
              </a:spcBef>
              <a:buChar char="o"/>
              <a:defRPr sz="1400">
                <a:solidFill>
                  <a:schemeClr val="tx1"/>
                </a:solidFill>
                <a:latin typeface="Arial" charset="0"/>
                <a:ea typeface="MS PGothic" charset="-128"/>
              </a:defRPr>
            </a:lvl3pPr>
            <a:lvl4pPr marL="1600200" indent="-228600">
              <a:spcBef>
                <a:spcPct val="20000"/>
              </a:spcBef>
              <a:buChar char="–"/>
              <a:defRPr sz="1200">
                <a:solidFill>
                  <a:schemeClr val="tx1"/>
                </a:solidFill>
                <a:latin typeface="Arial" charset="0"/>
                <a:ea typeface="MS PGothic" charset="-128"/>
              </a:defRPr>
            </a:lvl4pPr>
            <a:lvl5pPr marL="2057400" indent="-228600">
              <a:spcBef>
                <a:spcPct val="20000"/>
              </a:spcBef>
              <a:buChar char="»"/>
              <a:defRPr sz="1200">
                <a:solidFill>
                  <a:schemeClr val="tx1"/>
                </a:solidFill>
                <a:latin typeface="Arial" charset="0"/>
                <a:ea typeface="MS PGothic" charset="-128"/>
              </a:defRPr>
            </a:lvl5pPr>
            <a:lvl6pPr marL="2514600" indent="-228600" eaLnBrk="0" fontAlgn="base" hangingPunct="0">
              <a:spcBef>
                <a:spcPct val="20000"/>
              </a:spcBef>
              <a:spcAft>
                <a:spcPct val="0"/>
              </a:spcAft>
              <a:buChar char="»"/>
              <a:defRPr sz="1200">
                <a:solidFill>
                  <a:schemeClr val="tx1"/>
                </a:solidFill>
                <a:latin typeface="Arial" charset="0"/>
                <a:ea typeface="MS PGothic" charset="-128"/>
              </a:defRPr>
            </a:lvl6pPr>
            <a:lvl7pPr marL="2971800" indent="-228600" eaLnBrk="0" fontAlgn="base" hangingPunct="0">
              <a:spcBef>
                <a:spcPct val="20000"/>
              </a:spcBef>
              <a:spcAft>
                <a:spcPct val="0"/>
              </a:spcAft>
              <a:buChar char="»"/>
              <a:defRPr sz="1200">
                <a:solidFill>
                  <a:schemeClr val="tx1"/>
                </a:solidFill>
                <a:latin typeface="Arial" charset="0"/>
                <a:ea typeface="MS PGothic" charset="-128"/>
              </a:defRPr>
            </a:lvl7pPr>
            <a:lvl8pPr marL="3429000" indent="-228600" eaLnBrk="0" fontAlgn="base" hangingPunct="0">
              <a:spcBef>
                <a:spcPct val="20000"/>
              </a:spcBef>
              <a:spcAft>
                <a:spcPct val="0"/>
              </a:spcAft>
              <a:buChar char="»"/>
              <a:defRPr sz="1200">
                <a:solidFill>
                  <a:schemeClr val="tx1"/>
                </a:solidFill>
                <a:latin typeface="Arial" charset="0"/>
                <a:ea typeface="MS PGothic" charset="-128"/>
              </a:defRPr>
            </a:lvl8pPr>
            <a:lvl9pPr marL="3886200" indent="-228600" eaLnBrk="0" fontAlgn="base" hangingPunct="0">
              <a:spcBef>
                <a:spcPct val="20000"/>
              </a:spcBef>
              <a:spcAft>
                <a:spcPct val="0"/>
              </a:spcAft>
              <a:buChar char="»"/>
              <a:defRPr sz="1200">
                <a:solidFill>
                  <a:schemeClr val="tx1"/>
                </a:solidFill>
                <a:latin typeface="Arial" charset="0"/>
                <a:ea typeface="MS PGothic" charset="-128"/>
              </a:defRPr>
            </a:lvl9pPr>
          </a:lstStyle>
          <a:p>
            <a:pPr algn="ctr" eaLnBrk="1" hangingPunct="1">
              <a:spcBef>
                <a:spcPct val="0"/>
              </a:spcBef>
              <a:buFontTx/>
              <a:buNone/>
            </a:pPr>
            <a:endParaRPr lang="en-US" altLang="en-US" sz="1600" dirty="0">
              <a:solidFill>
                <a:schemeClr val="tx2"/>
              </a:solidFill>
            </a:endParaRPr>
          </a:p>
          <a:p>
            <a:pPr algn="ctr" eaLnBrk="1" hangingPunct="1">
              <a:spcBef>
                <a:spcPct val="0"/>
              </a:spcBef>
              <a:buFontTx/>
              <a:buNone/>
            </a:pPr>
            <a:r>
              <a:rPr lang="en-US" altLang="en-US" sz="2800" dirty="0" smtClean="0"/>
              <a:t>Fall Workshop </a:t>
            </a:r>
            <a:r>
              <a:rPr lang="en-US" altLang="en-US" sz="2800" dirty="0"/>
              <a:t>and </a:t>
            </a:r>
          </a:p>
          <a:p>
            <a:pPr algn="ctr" eaLnBrk="1" hangingPunct="1">
              <a:spcBef>
                <a:spcPct val="0"/>
              </a:spcBef>
              <a:buFontTx/>
              <a:buNone/>
            </a:pPr>
            <a:r>
              <a:rPr lang="en-US" altLang="en-US" sz="2800" dirty="0"/>
              <a:t>Advisory Board </a:t>
            </a:r>
            <a:r>
              <a:rPr lang="en-US" altLang="en-US" sz="2800" dirty="0" smtClean="0"/>
              <a:t>Meeting 2018</a:t>
            </a:r>
            <a:endParaRPr lang="en-US" altLang="en-US" sz="2800" dirty="0"/>
          </a:p>
          <a:p>
            <a:pPr algn="ctr" eaLnBrk="1" hangingPunct="1">
              <a:spcBef>
                <a:spcPct val="0"/>
              </a:spcBef>
              <a:buFontTx/>
              <a:buNone/>
            </a:pPr>
            <a:endParaRPr lang="en-US" altLang="en-US" sz="1600" dirty="0"/>
          </a:p>
          <a:p>
            <a:pPr algn="ctr" eaLnBrk="1" hangingPunct="1">
              <a:spcBef>
                <a:spcPct val="0"/>
              </a:spcBef>
              <a:buFontTx/>
              <a:buNone/>
            </a:pPr>
            <a:r>
              <a:rPr lang="en-US" altLang="en-US" sz="2800" dirty="0" smtClean="0">
                <a:solidFill>
                  <a:srgbClr val="002060"/>
                </a:solidFill>
              </a:rPr>
              <a:t>Presentation </a:t>
            </a:r>
            <a:r>
              <a:rPr lang="en-US" altLang="en-US" sz="2800" dirty="0">
                <a:solidFill>
                  <a:srgbClr val="002060"/>
                </a:solidFill>
              </a:rPr>
              <a:t>Title</a:t>
            </a:r>
          </a:p>
          <a:p>
            <a:pPr algn="ctr" eaLnBrk="1" hangingPunct="1">
              <a:spcBef>
                <a:spcPct val="0"/>
              </a:spcBef>
              <a:buFontTx/>
              <a:buNone/>
            </a:pPr>
            <a:endParaRPr lang="en-US" altLang="en-US" sz="1200" dirty="0">
              <a:solidFill>
                <a:schemeClr val="tx2"/>
              </a:solidFill>
            </a:endParaRPr>
          </a:p>
        </p:txBody>
      </p:sp>
      <p:sp>
        <p:nvSpPr>
          <p:cNvPr id="5125" name="Text Box 11"/>
          <p:cNvSpPr txBox="1">
            <a:spLocks noChangeArrowheads="1"/>
          </p:cNvSpPr>
          <p:nvPr/>
        </p:nvSpPr>
        <p:spPr bwMode="auto">
          <a:xfrm>
            <a:off x="7065688" y="6311484"/>
            <a:ext cx="184056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60000"/>
              </a:spcBef>
              <a:buChar char="•"/>
              <a:defRPr b="1">
                <a:solidFill>
                  <a:schemeClr val="tx1"/>
                </a:solidFill>
                <a:latin typeface="Arial" charset="0"/>
                <a:ea typeface="MS PGothic" charset="-128"/>
              </a:defRPr>
            </a:lvl1pPr>
            <a:lvl2pPr marL="742950" indent="-285750">
              <a:spcBef>
                <a:spcPct val="20000"/>
              </a:spcBef>
              <a:buChar char="–"/>
              <a:defRPr sz="1600">
                <a:solidFill>
                  <a:schemeClr val="tx1"/>
                </a:solidFill>
                <a:latin typeface="Arial" charset="0"/>
                <a:ea typeface="MS PGothic" charset="-128"/>
              </a:defRPr>
            </a:lvl2pPr>
            <a:lvl3pPr marL="1143000" indent="-228600">
              <a:spcBef>
                <a:spcPct val="20000"/>
              </a:spcBef>
              <a:buChar char="o"/>
              <a:defRPr sz="1400">
                <a:solidFill>
                  <a:schemeClr val="tx1"/>
                </a:solidFill>
                <a:latin typeface="Arial" charset="0"/>
                <a:ea typeface="MS PGothic" charset="-128"/>
              </a:defRPr>
            </a:lvl3pPr>
            <a:lvl4pPr marL="1600200" indent="-228600">
              <a:spcBef>
                <a:spcPct val="20000"/>
              </a:spcBef>
              <a:buChar char="–"/>
              <a:defRPr sz="1200">
                <a:solidFill>
                  <a:schemeClr val="tx1"/>
                </a:solidFill>
                <a:latin typeface="Arial" charset="0"/>
                <a:ea typeface="MS PGothic" charset="-128"/>
              </a:defRPr>
            </a:lvl4pPr>
            <a:lvl5pPr marL="2057400" indent="-228600">
              <a:spcBef>
                <a:spcPct val="20000"/>
              </a:spcBef>
              <a:buChar char="»"/>
              <a:defRPr sz="1200">
                <a:solidFill>
                  <a:schemeClr val="tx1"/>
                </a:solidFill>
                <a:latin typeface="Arial" charset="0"/>
                <a:ea typeface="MS PGothic" charset="-128"/>
              </a:defRPr>
            </a:lvl5pPr>
            <a:lvl6pPr marL="2514600" indent="-228600" eaLnBrk="0" fontAlgn="base" hangingPunct="0">
              <a:spcBef>
                <a:spcPct val="20000"/>
              </a:spcBef>
              <a:spcAft>
                <a:spcPct val="0"/>
              </a:spcAft>
              <a:buChar char="»"/>
              <a:defRPr sz="1200">
                <a:solidFill>
                  <a:schemeClr val="tx1"/>
                </a:solidFill>
                <a:latin typeface="Arial" charset="0"/>
                <a:ea typeface="MS PGothic" charset="-128"/>
              </a:defRPr>
            </a:lvl6pPr>
            <a:lvl7pPr marL="2971800" indent="-228600" eaLnBrk="0" fontAlgn="base" hangingPunct="0">
              <a:spcBef>
                <a:spcPct val="20000"/>
              </a:spcBef>
              <a:spcAft>
                <a:spcPct val="0"/>
              </a:spcAft>
              <a:buChar char="»"/>
              <a:defRPr sz="1200">
                <a:solidFill>
                  <a:schemeClr val="tx1"/>
                </a:solidFill>
                <a:latin typeface="Arial" charset="0"/>
                <a:ea typeface="MS PGothic" charset="-128"/>
              </a:defRPr>
            </a:lvl7pPr>
            <a:lvl8pPr marL="3429000" indent="-228600" eaLnBrk="0" fontAlgn="base" hangingPunct="0">
              <a:spcBef>
                <a:spcPct val="20000"/>
              </a:spcBef>
              <a:spcAft>
                <a:spcPct val="0"/>
              </a:spcAft>
              <a:buChar char="»"/>
              <a:defRPr sz="1200">
                <a:solidFill>
                  <a:schemeClr val="tx1"/>
                </a:solidFill>
                <a:latin typeface="Arial" charset="0"/>
                <a:ea typeface="MS PGothic" charset="-128"/>
              </a:defRPr>
            </a:lvl8pPr>
            <a:lvl9pPr marL="3886200" indent="-228600" eaLnBrk="0" fontAlgn="base" hangingPunct="0">
              <a:spcBef>
                <a:spcPct val="20000"/>
              </a:spcBef>
              <a:spcAft>
                <a:spcPct val="0"/>
              </a:spcAft>
              <a:buChar char="»"/>
              <a:defRPr sz="1200">
                <a:solidFill>
                  <a:schemeClr val="tx1"/>
                </a:solidFill>
                <a:latin typeface="Arial" charset="0"/>
                <a:ea typeface="MS PGothic" charset="-128"/>
              </a:defRPr>
            </a:lvl9pPr>
          </a:lstStyle>
          <a:p>
            <a:pPr eaLnBrk="1" hangingPunct="1">
              <a:spcBef>
                <a:spcPct val="0"/>
              </a:spcBef>
              <a:buFontTx/>
              <a:buNone/>
            </a:pPr>
            <a:r>
              <a:rPr lang="en-US" altLang="en-US" sz="1600" b="0" smtClean="0"/>
              <a:t>October 1-2, 2018</a:t>
            </a:r>
            <a:endParaRPr lang="en-US" altLang="en-US" sz="1600" b="0"/>
          </a:p>
        </p:txBody>
      </p:sp>
      <p:sp>
        <p:nvSpPr>
          <p:cNvPr id="5126" name="Text Box 28"/>
          <p:cNvSpPr txBox="1">
            <a:spLocks noChangeArrowheads="1"/>
          </p:cNvSpPr>
          <p:nvPr/>
        </p:nvSpPr>
        <p:spPr bwMode="auto">
          <a:xfrm>
            <a:off x="3275670" y="5335727"/>
            <a:ext cx="260853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60000"/>
              </a:spcBef>
              <a:buChar char="•"/>
              <a:defRPr b="1">
                <a:solidFill>
                  <a:schemeClr val="tx1"/>
                </a:solidFill>
                <a:latin typeface="Arial" charset="0"/>
                <a:ea typeface="MS PGothic" charset="-128"/>
              </a:defRPr>
            </a:lvl1pPr>
            <a:lvl2pPr marL="742950" indent="-285750">
              <a:spcBef>
                <a:spcPct val="20000"/>
              </a:spcBef>
              <a:buChar char="–"/>
              <a:defRPr sz="1600">
                <a:solidFill>
                  <a:schemeClr val="tx1"/>
                </a:solidFill>
                <a:latin typeface="Arial" charset="0"/>
                <a:ea typeface="MS PGothic" charset="-128"/>
              </a:defRPr>
            </a:lvl2pPr>
            <a:lvl3pPr marL="1143000" indent="-228600">
              <a:spcBef>
                <a:spcPct val="20000"/>
              </a:spcBef>
              <a:buChar char="o"/>
              <a:defRPr sz="1400">
                <a:solidFill>
                  <a:schemeClr val="tx1"/>
                </a:solidFill>
                <a:latin typeface="Arial" charset="0"/>
                <a:ea typeface="MS PGothic" charset="-128"/>
              </a:defRPr>
            </a:lvl3pPr>
            <a:lvl4pPr marL="1600200" indent="-228600">
              <a:spcBef>
                <a:spcPct val="20000"/>
              </a:spcBef>
              <a:buChar char="–"/>
              <a:defRPr sz="1200">
                <a:solidFill>
                  <a:schemeClr val="tx1"/>
                </a:solidFill>
                <a:latin typeface="Arial" charset="0"/>
                <a:ea typeface="MS PGothic" charset="-128"/>
              </a:defRPr>
            </a:lvl4pPr>
            <a:lvl5pPr marL="2057400" indent="-228600">
              <a:spcBef>
                <a:spcPct val="20000"/>
              </a:spcBef>
              <a:buChar char="»"/>
              <a:defRPr sz="1200">
                <a:solidFill>
                  <a:schemeClr val="tx1"/>
                </a:solidFill>
                <a:latin typeface="Arial" charset="0"/>
                <a:ea typeface="MS PGothic" charset="-128"/>
              </a:defRPr>
            </a:lvl5pPr>
            <a:lvl6pPr marL="2514600" indent="-228600" eaLnBrk="0" fontAlgn="base" hangingPunct="0">
              <a:spcBef>
                <a:spcPct val="20000"/>
              </a:spcBef>
              <a:spcAft>
                <a:spcPct val="0"/>
              </a:spcAft>
              <a:buChar char="»"/>
              <a:defRPr sz="1200">
                <a:solidFill>
                  <a:schemeClr val="tx1"/>
                </a:solidFill>
                <a:latin typeface="Arial" charset="0"/>
                <a:ea typeface="MS PGothic" charset="-128"/>
              </a:defRPr>
            </a:lvl6pPr>
            <a:lvl7pPr marL="2971800" indent="-228600" eaLnBrk="0" fontAlgn="base" hangingPunct="0">
              <a:spcBef>
                <a:spcPct val="20000"/>
              </a:spcBef>
              <a:spcAft>
                <a:spcPct val="0"/>
              </a:spcAft>
              <a:buChar char="»"/>
              <a:defRPr sz="1200">
                <a:solidFill>
                  <a:schemeClr val="tx1"/>
                </a:solidFill>
                <a:latin typeface="Arial" charset="0"/>
                <a:ea typeface="MS PGothic" charset="-128"/>
              </a:defRPr>
            </a:lvl7pPr>
            <a:lvl8pPr marL="3429000" indent="-228600" eaLnBrk="0" fontAlgn="base" hangingPunct="0">
              <a:spcBef>
                <a:spcPct val="20000"/>
              </a:spcBef>
              <a:spcAft>
                <a:spcPct val="0"/>
              </a:spcAft>
              <a:buChar char="»"/>
              <a:defRPr sz="1200">
                <a:solidFill>
                  <a:schemeClr val="tx1"/>
                </a:solidFill>
                <a:latin typeface="Arial" charset="0"/>
                <a:ea typeface="MS PGothic" charset="-128"/>
              </a:defRPr>
            </a:lvl8pPr>
            <a:lvl9pPr marL="3886200" indent="-228600" eaLnBrk="0" fontAlgn="base" hangingPunct="0">
              <a:spcBef>
                <a:spcPct val="20000"/>
              </a:spcBef>
              <a:spcAft>
                <a:spcPct val="0"/>
              </a:spcAft>
              <a:buChar char="»"/>
              <a:defRPr sz="1200">
                <a:solidFill>
                  <a:schemeClr val="tx1"/>
                </a:solidFill>
                <a:latin typeface="Arial" charset="0"/>
                <a:ea typeface="MS PGothic" charset="-128"/>
              </a:defRPr>
            </a:lvl9pPr>
          </a:lstStyle>
          <a:p>
            <a:pPr algn="ctr">
              <a:spcBef>
                <a:spcPct val="0"/>
              </a:spcBef>
              <a:buFontTx/>
              <a:buNone/>
            </a:pPr>
            <a:r>
              <a:rPr lang="en-US" altLang="en-US" dirty="0"/>
              <a:t>Presenter Name</a:t>
            </a:r>
          </a:p>
          <a:p>
            <a:pPr algn="ctr">
              <a:spcBef>
                <a:spcPct val="0"/>
              </a:spcBef>
              <a:buFontTx/>
              <a:buNone/>
            </a:pPr>
            <a:r>
              <a:rPr lang="en-US" altLang="en-US" dirty="0"/>
              <a:t>Presenter </a:t>
            </a:r>
            <a:r>
              <a:rPr lang="en-US" altLang="en-US" dirty="0" smtClean="0"/>
              <a:t>Affiliation</a:t>
            </a:r>
            <a:endParaRPr lang="en-US" altLang="en-US" sz="2800" dirty="0"/>
          </a:p>
        </p:txBody>
      </p:sp>
      <p:sp>
        <p:nvSpPr>
          <p:cNvPr id="5127" name="Text Box 31"/>
          <p:cNvSpPr txBox="1">
            <a:spLocks noChangeArrowheads="1"/>
          </p:cNvSpPr>
          <p:nvPr/>
        </p:nvSpPr>
        <p:spPr bwMode="auto">
          <a:xfrm>
            <a:off x="3626578" y="5019676"/>
            <a:ext cx="18400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60000"/>
              </a:spcBef>
              <a:buChar char="•"/>
              <a:defRPr b="1">
                <a:solidFill>
                  <a:schemeClr val="tx1"/>
                </a:solidFill>
                <a:latin typeface="Arial" charset="0"/>
                <a:ea typeface="MS PGothic" charset="-128"/>
              </a:defRPr>
            </a:lvl1pPr>
            <a:lvl2pPr marL="742950" indent="-285750">
              <a:spcBef>
                <a:spcPct val="20000"/>
              </a:spcBef>
              <a:buChar char="–"/>
              <a:defRPr sz="1600">
                <a:solidFill>
                  <a:schemeClr val="tx1"/>
                </a:solidFill>
                <a:latin typeface="Arial" charset="0"/>
                <a:ea typeface="MS PGothic" charset="-128"/>
              </a:defRPr>
            </a:lvl2pPr>
            <a:lvl3pPr marL="1143000" indent="-228600">
              <a:spcBef>
                <a:spcPct val="20000"/>
              </a:spcBef>
              <a:buChar char="o"/>
              <a:defRPr sz="1400">
                <a:solidFill>
                  <a:schemeClr val="tx1"/>
                </a:solidFill>
                <a:latin typeface="Arial" charset="0"/>
                <a:ea typeface="MS PGothic" charset="-128"/>
              </a:defRPr>
            </a:lvl3pPr>
            <a:lvl4pPr marL="1600200" indent="-228600">
              <a:spcBef>
                <a:spcPct val="20000"/>
              </a:spcBef>
              <a:buChar char="–"/>
              <a:defRPr sz="1200">
                <a:solidFill>
                  <a:schemeClr val="tx1"/>
                </a:solidFill>
                <a:latin typeface="Arial" charset="0"/>
                <a:ea typeface="MS PGothic" charset="-128"/>
              </a:defRPr>
            </a:lvl4pPr>
            <a:lvl5pPr marL="2057400" indent="-228600">
              <a:spcBef>
                <a:spcPct val="20000"/>
              </a:spcBef>
              <a:buChar char="»"/>
              <a:defRPr sz="1200">
                <a:solidFill>
                  <a:schemeClr val="tx1"/>
                </a:solidFill>
                <a:latin typeface="Arial" charset="0"/>
                <a:ea typeface="MS PGothic" charset="-128"/>
              </a:defRPr>
            </a:lvl5pPr>
            <a:lvl6pPr marL="2514600" indent="-228600" eaLnBrk="0" fontAlgn="base" hangingPunct="0">
              <a:spcBef>
                <a:spcPct val="20000"/>
              </a:spcBef>
              <a:spcAft>
                <a:spcPct val="0"/>
              </a:spcAft>
              <a:buChar char="»"/>
              <a:defRPr sz="1200">
                <a:solidFill>
                  <a:schemeClr val="tx1"/>
                </a:solidFill>
                <a:latin typeface="Arial" charset="0"/>
                <a:ea typeface="MS PGothic" charset="-128"/>
              </a:defRPr>
            </a:lvl6pPr>
            <a:lvl7pPr marL="2971800" indent="-228600" eaLnBrk="0" fontAlgn="base" hangingPunct="0">
              <a:spcBef>
                <a:spcPct val="20000"/>
              </a:spcBef>
              <a:spcAft>
                <a:spcPct val="0"/>
              </a:spcAft>
              <a:buChar char="»"/>
              <a:defRPr sz="1200">
                <a:solidFill>
                  <a:schemeClr val="tx1"/>
                </a:solidFill>
                <a:latin typeface="Arial" charset="0"/>
                <a:ea typeface="MS PGothic" charset="-128"/>
              </a:defRPr>
            </a:lvl7pPr>
            <a:lvl8pPr marL="3429000" indent="-228600" eaLnBrk="0" fontAlgn="base" hangingPunct="0">
              <a:spcBef>
                <a:spcPct val="20000"/>
              </a:spcBef>
              <a:spcAft>
                <a:spcPct val="0"/>
              </a:spcAft>
              <a:buChar char="»"/>
              <a:defRPr sz="1200">
                <a:solidFill>
                  <a:schemeClr val="tx1"/>
                </a:solidFill>
                <a:latin typeface="Arial" charset="0"/>
                <a:ea typeface="MS PGothic" charset="-128"/>
              </a:defRPr>
            </a:lvl8pPr>
            <a:lvl9pPr marL="3886200" indent="-228600" eaLnBrk="0" fontAlgn="base" hangingPunct="0">
              <a:spcBef>
                <a:spcPct val="20000"/>
              </a:spcBef>
              <a:spcAft>
                <a:spcPct val="0"/>
              </a:spcAft>
              <a:buChar char="»"/>
              <a:defRPr sz="1200">
                <a:solidFill>
                  <a:schemeClr val="tx1"/>
                </a:solidFill>
                <a:latin typeface="Arial" charset="0"/>
                <a:ea typeface="MS PGothic" charset="-128"/>
              </a:defRPr>
            </a:lvl9pPr>
          </a:lstStyle>
          <a:p>
            <a:pPr algn="ctr">
              <a:spcBef>
                <a:spcPct val="0"/>
              </a:spcBef>
              <a:buFontTx/>
              <a:buNone/>
            </a:pPr>
            <a:r>
              <a:rPr lang="en-US" altLang="en-US" sz="1800" b="0" dirty="0" smtClean="0"/>
              <a:t>October 1, 2018</a:t>
            </a:r>
            <a:endParaRPr lang="en-US" altLang="en-US" sz="1800" b="0" dirty="0"/>
          </a:p>
        </p:txBody>
      </p:sp>
      <p:pic>
        <p:nvPicPr>
          <p:cNvPr id="512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 y="53975"/>
            <a:ext cx="2209800" cy="143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457200" y="1371600"/>
            <a:ext cx="8534400"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charset="0"/>
                <a:ea typeface="MS PGothic" charset="-128"/>
              </a:defRPr>
            </a:lvl1pPr>
            <a:lvl2pPr marL="742950" indent="-285750">
              <a:defRPr sz="2000">
                <a:solidFill>
                  <a:schemeClr val="tx1"/>
                </a:solidFill>
                <a:latin typeface="Times New Roman" charset="0"/>
                <a:ea typeface="MS PGothic" charset="-128"/>
              </a:defRPr>
            </a:lvl2pPr>
            <a:lvl3pPr marL="1143000" indent="-228600">
              <a:defRPr sz="2000">
                <a:solidFill>
                  <a:schemeClr val="tx1"/>
                </a:solidFill>
                <a:latin typeface="Times New Roman" charset="0"/>
                <a:ea typeface="MS PGothic" charset="-128"/>
              </a:defRPr>
            </a:lvl3pPr>
            <a:lvl4pPr marL="1600200" indent="-228600">
              <a:defRPr sz="2000">
                <a:solidFill>
                  <a:schemeClr val="tx1"/>
                </a:solidFill>
                <a:latin typeface="Times New Roman" charset="0"/>
                <a:ea typeface="MS PGothic" charset="-128"/>
              </a:defRPr>
            </a:lvl4pPr>
            <a:lvl5pPr marL="2057400" indent="-228600">
              <a:defRPr sz="2000">
                <a:solidFill>
                  <a:schemeClr val="tx1"/>
                </a:solidFill>
                <a:latin typeface="Times New Roman" charset="0"/>
                <a:ea typeface="MS PGothic" charset="-128"/>
              </a:defRPr>
            </a:lvl5pPr>
            <a:lvl6pPr marL="2514600" indent="-228600" eaLnBrk="0" fontAlgn="base" hangingPunct="0">
              <a:spcBef>
                <a:spcPct val="0"/>
              </a:spcBef>
              <a:spcAft>
                <a:spcPct val="0"/>
              </a:spcAft>
              <a:defRPr sz="2000">
                <a:solidFill>
                  <a:schemeClr val="tx1"/>
                </a:solidFill>
                <a:latin typeface="Times New Roman" charset="0"/>
                <a:ea typeface="MS PGothic" charset="-128"/>
              </a:defRPr>
            </a:lvl6pPr>
            <a:lvl7pPr marL="2971800" indent="-228600" eaLnBrk="0" fontAlgn="base" hangingPunct="0">
              <a:spcBef>
                <a:spcPct val="0"/>
              </a:spcBef>
              <a:spcAft>
                <a:spcPct val="0"/>
              </a:spcAft>
              <a:defRPr sz="2000">
                <a:solidFill>
                  <a:schemeClr val="tx1"/>
                </a:solidFill>
                <a:latin typeface="Times New Roman" charset="0"/>
                <a:ea typeface="MS PGothic" charset="-128"/>
              </a:defRPr>
            </a:lvl7pPr>
            <a:lvl8pPr marL="3429000" indent="-228600" eaLnBrk="0" fontAlgn="base" hangingPunct="0">
              <a:spcBef>
                <a:spcPct val="0"/>
              </a:spcBef>
              <a:spcAft>
                <a:spcPct val="0"/>
              </a:spcAft>
              <a:defRPr sz="2000">
                <a:solidFill>
                  <a:schemeClr val="tx1"/>
                </a:solidFill>
                <a:latin typeface="Times New Roman" charset="0"/>
                <a:ea typeface="MS PGothic" charset="-128"/>
              </a:defRPr>
            </a:lvl8pPr>
            <a:lvl9pPr marL="3886200" indent="-228600" eaLnBrk="0" fontAlgn="base" hangingPunct="0">
              <a:spcBef>
                <a:spcPct val="0"/>
              </a:spcBef>
              <a:spcAft>
                <a:spcPct val="0"/>
              </a:spcAft>
              <a:defRPr sz="2000">
                <a:solidFill>
                  <a:schemeClr val="tx1"/>
                </a:solidFill>
                <a:latin typeface="Times New Roman" charset="0"/>
                <a:ea typeface="MS PGothic" charset="-128"/>
              </a:defRPr>
            </a:lvl9pPr>
          </a:lstStyle>
          <a:p>
            <a:pPr marL="342900" indent="-342900">
              <a:buFontTx/>
              <a:buChar char="-"/>
            </a:pPr>
            <a:r>
              <a:rPr lang="en-US" altLang="en-US" dirty="0" smtClean="0">
                <a:solidFill>
                  <a:srgbClr val="000000"/>
                </a:solidFill>
                <a:latin typeface="Arial" charset="0"/>
              </a:rPr>
              <a:t>Main focus is to present your research </a:t>
            </a:r>
            <a:r>
              <a:rPr lang="en-US" altLang="en-US" dirty="0" smtClean="0">
                <a:solidFill>
                  <a:srgbClr val="000000"/>
                </a:solidFill>
                <a:latin typeface="Arial" charset="0"/>
              </a:rPr>
              <a:t>to the NSSC community, </a:t>
            </a:r>
            <a:r>
              <a:rPr lang="en-US" altLang="en-US" dirty="0" smtClean="0">
                <a:solidFill>
                  <a:srgbClr val="000000"/>
                </a:solidFill>
                <a:latin typeface="Arial" charset="0"/>
              </a:rPr>
              <a:t>sponsor, and the advisory board. </a:t>
            </a:r>
          </a:p>
          <a:p>
            <a:pPr marL="342900" indent="-342900">
              <a:buFontTx/>
              <a:buChar char="-"/>
            </a:pPr>
            <a:r>
              <a:rPr lang="en-US" altLang="en-US" dirty="0" smtClean="0">
                <a:solidFill>
                  <a:srgbClr val="000000"/>
                </a:solidFill>
                <a:latin typeface="Arial" charset="0"/>
              </a:rPr>
              <a:t>Keep in mind this will be a 15 minute presentation, with an additional 5 minutes for </a:t>
            </a:r>
            <a:r>
              <a:rPr lang="en-US" altLang="en-US" dirty="0" smtClean="0">
                <a:solidFill>
                  <a:srgbClr val="000000"/>
                </a:solidFill>
                <a:latin typeface="Arial" charset="0"/>
              </a:rPr>
              <a:t>Q&amp;A</a:t>
            </a:r>
            <a:r>
              <a:rPr lang="en-US" altLang="en-US" dirty="0" smtClean="0">
                <a:solidFill>
                  <a:srgbClr val="000000"/>
                </a:solidFill>
                <a:latin typeface="Arial" charset="0"/>
              </a:rPr>
              <a:t>. </a:t>
            </a:r>
            <a:endParaRPr lang="en-US" altLang="en-US" dirty="0" smtClean="0">
              <a:solidFill>
                <a:srgbClr val="000000"/>
              </a:solidFill>
              <a:latin typeface="Arial" charset="0"/>
            </a:endParaRPr>
          </a:p>
          <a:p>
            <a:pPr marL="342900" indent="-342900">
              <a:buFontTx/>
              <a:buChar char="-"/>
            </a:pPr>
            <a:r>
              <a:rPr lang="en-US" altLang="en-US" dirty="0" smtClean="0">
                <a:solidFill>
                  <a:srgbClr val="000000"/>
                </a:solidFill>
                <a:latin typeface="Arial" charset="0"/>
              </a:rPr>
              <a:t>Please include mention of the NSSC Focus Areas and any Crosscutting Focus Areas you are working under.</a:t>
            </a:r>
          </a:p>
          <a:p>
            <a:pPr marL="342900" indent="-342900">
              <a:buFontTx/>
              <a:buChar char="-"/>
            </a:pPr>
            <a:r>
              <a:rPr lang="en-US" altLang="en-US" dirty="0" smtClean="0">
                <a:solidFill>
                  <a:srgbClr val="000000"/>
                </a:solidFill>
                <a:latin typeface="Arial" charset="0"/>
              </a:rPr>
              <a:t>Highlight any lab collaborations involved in your research, with specific mention of lab and lab mentor. </a:t>
            </a:r>
          </a:p>
          <a:p>
            <a:pPr marL="342900" indent="-342900">
              <a:buFontTx/>
              <a:buChar char="-"/>
            </a:pPr>
            <a:r>
              <a:rPr lang="en-US" altLang="en-US" dirty="0" smtClean="0">
                <a:solidFill>
                  <a:srgbClr val="000000"/>
                </a:solidFill>
                <a:latin typeface="Arial" charset="0"/>
              </a:rPr>
              <a:t>Discuss the mission relevance of your work. If you are unsure of how to connect your research with the mission of NSSC, or are unsure of the mission, feel free to contact </a:t>
            </a:r>
            <a:r>
              <a:rPr lang="en-US" altLang="en-US" dirty="0" err="1" smtClean="0">
                <a:solidFill>
                  <a:srgbClr val="000000"/>
                </a:solidFill>
                <a:latin typeface="Arial" charset="0"/>
              </a:rPr>
              <a:t>nssc_info@berkeley.edu</a:t>
            </a:r>
            <a:r>
              <a:rPr lang="en-US" altLang="en-US" dirty="0" smtClean="0">
                <a:solidFill>
                  <a:srgbClr val="000000"/>
                </a:solidFill>
                <a:latin typeface="Arial" charset="0"/>
              </a:rPr>
              <a:t>, or review the Quarterly Reporting </a:t>
            </a:r>
            <a:r>
              <a:rPr lang="en-US" altLang="en-US" dirty="0">
                <a:solidFill>
                  <a:srgbClr val="000000"/>
                </a:solidFill>
                <a:latin typeface="Arial" charset="0"/>
              </a:rPr>
              <a:t>Guide found here: http://</a:t>
            </a:r>
            <a:r>
              <a:rPr lang="en-US" altLang="en-US" dirty="0" err="1">
                <a:solidFill>
                  <a:srgbClr val="000000"/>
                </a:solidFill>
                <a:latin typeface="Arial" charset="0"/>
              </a:rPr>
              <a:t>nssc.berkeley.edu</a:t>
            </a:r>
            <a:r>
              <a:rPr lang="en-US" altLang="en-US" dirty="0">
                <a:solidFill>
                  <a:srgbClr val="000000"/>
                </a:solidFill>
                <a:latin typeface="Arial" charset="0"/>
              </a:rPr>
              <a:t>/resources</a:t>
            </a:r>
            <a:r>
              <a:rPr lang="en-US" altLang="en-US" dirty="0" smtClean="0">
                <a:solidFill>
                  <a:srgbClr val="000000"/>
                </a:solidFill>
                <a:latin typeface="Arial" charset="0"/>
              </a:rPr>
              <a:t>/ (PW: NSSC123)</a:t>
            </a:r>
            <a:endParaRPr lang="en-US" altLang="en-US" dirty="0"/>
          </a:p>
        </p:txBody>
      </p:sp>
      <p:sp>
        <p:nvSpPr>
          <p:cNvPr id="3" name="Rectangle 2"/>
          <p:cNvSpPr/>
          <p:nvPr/>
        </p:nvSpPr>
        <p:spPr>
          <a:xfrm>
            <a:off x="2514600" y="381000"/>
            <a:ext cx="4182556" cy="523220"/>
          </a:xfrm>
          <a:prstGeom prst="rect">
            <a:avLst/>
          </a:prstGeom>
        </p:spPr>
        <p:txBody>
          <a:bodyPr wrap="none">
            <a:spAutoFit/>
          </a:bodyPr>
          <a:lstStyle/>
          <a:p>
            <a:pPr algn="ctr">
              <a:defRPr/>
            </a:pPr>
            <a:r>
              <a:rPr lang="en-US" sz="2800" b="1" dirty="0" smtClean="0">
                <a:latin typeface="+mn-lt"/>
              </a:rPr>
              <a:t>Details of presentation:</a:t>
            </a:r>
            <a:endParaRPr lang="en-US" sz="2800" b="1" dirty="0">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228600" y="3886200"/>
            <a:ext cx="86868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charset="0"/>
                <a:ea typeface="MS PGothic" charset="-128"/>
              </a:defRPr>
            </a:lvl1pPr>
            <a:lvl2pPr marL="742950" indent="-285750">
              <a:defRPr sz="2000">
                <a:solidFill>
                  <a:schemeClr val="tx1"/>
                </a:solidFill>
                <a:latin typeface="Times New Roman" charset="0"/>
                <a:ea typeface="MS PGothic" charset="-128"/>
              </a:defRPr>
            </a:lvl2pPr>
            <a:lvl3pPr marL="1143000" indent="-228600">
              <a:defRPr sz="2000">
                <a:solidFill>
                  <a:schemeClr val="tx1"/>
                </a:solidFill>
                <a:latin typeface="Times New Roman" charset="0"/>
                <a:ea typeface="MS PGothic" charset="-128"/>
              </a:defRPr>
            </a:lvl3pPr>
            <a:lvl4pPr marL="1600200" indent="-228600">
              <a:defRPr sz="2000">
                <a:solidFill>
                  <a:schemeClr val="tx1"/>
                </a:solidFill>
                <a:latin typeface="Times New Roman" charset="0"/>
                <a:ea typeface="MS PGothic" charset="-128"/>
              </a:defRPr>
            </a:lvl4pPr>
            <a:lvl5pPr marL="2057400" indent="-228600">
              <a:defRPr sz="2000">
                <a:solidFill>
                  <a:schemeClr val="tx1"/>
                </a:solidFill>
                <a:latin typeface="Times New Roman" charset="0"/>
                <a:ea typeface="MS PGothic" charset="-128"/>
              </a:defRPr>
            </a:lvl5pPr>
            <a:lvl6pPr marL="2514600" indent="-228600" eaLnBrk="0" fontAlgn="base" hangingPunct="0">
              <a:spcBef>
                <a:spcPct val="0"/>
              </a:spcBef>
              <a:spcAft>
                <a:spcPct val="0"/>
              </a:spcAft>
              <a:defRPr sz="2000">
                <a:solidFill>
                  <a:schemeClr val="tx1"/>
                </a:solidFill>
                <a:latin typeface="Times New Roman" charset="0"/>
                <a:ea typeface="MS PGothic" charset="-128"/>
              </a:defRPr>
            </a:lvl6pPr>
            <a:lvl7pPr marL="2971800" indent="-228600" eaLnBrk="0" fontAlgn="base" hangingPunct="0">
              <a:spcBef>
                <a:spcPct val="0"/>
              </a:spcBef>
              <a:spcAft>
                <a:spcPct val="0"/>
              </a:spcAft>
              <a:defRPr sz="2000">
                <a:solidFill>
                  <a:schemeClr val="tx1"/>
                </a:solidFill>
                <a:latin typeface="Times New Roman" charset="0"/>
                <a:ea typeface="MS PGothic" charset="-128"/>
              </a:defRPr>
            </a:lvl7pPr>
            <a:lvl8pPr marL="3429000" indent="-228600" eaLnBrk="0" fontAlgn="base" hangingPunct="0">
              <a:spcBef>
                <a:spcPct val="0"/>
              </a:spcBef>
              <a:spcAft>
                <a:spcPct val="0"/>
              </a:spcAft>
              <a:defRPr sz="2000">
                <a:solidFill>
                  <a:schemeClr val="tx1"/>
                </a:solidFill>
                <a:latin typeface="Times New Roman" charset="0"/>
                <a:ea typeface="MS PGothic" charset="-128"/>
              </a:defRPr>
            </a:lvl8pPr>
            <a:lvl9pPr marL="3886200" indent="-228600" eaLnBrk="0" fontAlgn="base" hangingPunct="0">
              <a:spcBef>
                <a:spcPct val="0"/>
              </a:spcBef>
              <a:spcAft>
                <a:spcPct val="0"/>
              </a:spcAft>
              <a:defRPr sz="2000">
                <a:solidFill>
                  <a:schemeClr val="tx1"/>
                </a:solidFill>
                <a:latin typeface="Times New Roman" charset="0"/>
                <a:ea typeface="MS PGothic" charset="-128"/>
              </a:defRPr>
            </a:lvl9pPr>
          </a:lstStyle>
          <a:p>
            <a:pPr algn="just"/>
            <a:r>
              <a:rPr lang="en-US" altLang="en-US" sz="1400" dirty="0">
                <a:latin typeface="Arial" charset="0"/>
              </a:rPr>
              <a:t>This material is based upon work supported by the Department of Energy National Nuclear Security Administration under Award Number DE-NA0003180.</a:t>
            </a:r>
          </a:p>
          <a:p>
            <a:pPr algn="just"/>
            <a:endParaRPr lang="en-US" altLang="en-US" sz="1400" dirty="0">
              <a:latin typeface="Arial" charset="0"/>
            </a:endParaRPr>
          </a:p>
          <a:p>
            <a:pPr algn="just"/>
            <a:r>
              <a:rPr lang="en-US" altLang="en-US" sz="1400" dirty="0">
                <a:latin typeface="Arial" charset="0"/>
              </a:rPr>
              <a:t>Disclaimer: This presentation was prepared as an account of work sponsored by an agency of the United States Government. Neither the United States Government nor any agency thereof, nor any of their employees, makes any warranty, express or implied, or assumes any legal liability or responsibility for the accuracy, completeness, or usefulness of any information, apparatus, product, or process disclosed, or represents that its use would not infringe privately owned rights. Reference herein to any specific commercial product, process, or service by trade name, trademark, manufacturer, or otherwise does not necessarily constitute or imply its endorsement, recommendation, or favoring by the United States Government or any agency thereof. The views and opinions of authors expressed herein do not necessarily state or reflect those of the United States Government or any agency thereof.</a:t>
            </a:r>
          </a:p>
        </p:txBody>
      </p:sp>
      <p:sp>
        <p:nvSpPr>
          <p:cNvPr id="3" name="Rectangle 2"/>
          <p:cNvSpPr/>
          <p:nvPr/>
        </p:nvSpPr>
        <p:spPr>
          <a:xfrm>
            <a:off x="3570288" y="304800"/>
            <a:ext cx="2003425" cy="523875"/>
          </a:xfrm>
          <a:prstGeom prst="rect">
            <a:avLst/>
          </a:prstGeom>
        </p:spPr>
        <p:txBody>
          <a:bodyPr wrap="none">
            <a:spAutoFit/>
          </a:bodyPr>
          <a:lstStyle/>
          <a:p>
            <a:pPr algn="ctr">
              <a:defRPr/>
            </a:pPr>
            <a:r>
              <a:rPr lang="en-US" sz="2800" b="1" dirty="0">
                <a:latin typeface="+mn-lt"/>
              </a:rPr>
              <a:t>Disclaimer</a:t>
            </a:r>
          </a:p>
        </p:txBody>
      </p:sp>
    </p:spTree>
  </p:cSld>
  <p:clrMapOvr>
    <a:masterClrMapping/>
  </p:clrMapOvr>
</p:sld>
</file>

<file path=ppt/theme/theme1.xml><?xml version="1.0" encoding="utf-8"?>
<a:theme xmlns:a="http://schemas.openxmlformats.org/drawingml/2006/main" name="Gordon-NNSA">
  <a:themeElements>
    <a:clrScheme name="Gordon-NNS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Gordon-NNS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Times New Roman" pitchFamily="-9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Times New Roman" pitchFamily="-97" charset="0"/>
          </a:defRPr>
        </a:defPPr>
      </a:lstStyle>
    </a:lnDef>
  </a:objectDefaults>
  <a:extraClrSchemeLst>
    <a:extraClrScheme>
      <a:clrScheme name="Gordon-NNS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ordon-NN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ordon-NNS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ordon-NNS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ordon-NNS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ordon-NNS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ordon-NNS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P:\NNSA_Templates\Gordon-NNSA.pot</Template>
  <TotalTime>10</TotalTime>
  <Words>189</Words>
  <Application>Microsoft Macintosh PowerPoint</Application>
  <PresentationFormat>On-screen Show (4:3)</PresentationFormat>
  <Paragraphs>20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Gordon-NNSA</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Bethany Goldblum</cp:lastModifiedBy>
  <cp:revision>14</cp:revision>
  <cp:lastPrinted>2011-09-13T17:51:40Z</cp:lastPrinted>
  <dcterms:created xsi:type="dcterms:W3CDTF">2017-07-19T20:55:12Z</dcterms:created>
  <dcterms:modified xsi:type="dcterms:W3CDTF">2018-08-20T00:45:52Z</dcterms:modified>
</cp:coreProperties>
</file>